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895" r:id="rId3"/>
    <p:sldId id="888" r:id="rId4"/>
    <p:sldId id="896" r:id="rId5"/>
    <p:sldId id="377" r:id="rId6"/>
    <p:sldId id="381" r:id="rId7"/>
    <p:sldId id="880" r:id="rId8"/>
    <p:sldId id="891" r:id="rId9"/>
    <p:sldId id="260" r:id="rId10"/>
    <p:sldId id="897" r:id="rId11"/>
    <p:sldId id="266" r:id="rId12"/>
    <p:sldId id="269" r:id="rId13"/>
    <p:sldId id="259" r:id="rId14"/>
    <p:sldId id="882" r:id="rId15"/>
    <p:sldId id="261" r:id="rId16"/>
    <p:sldId id="267" r:id="rId17"/>
    <p:sldId id="893" r:id="rId18"/>
    <p:sldId id="894" r:id="rId19"/>
    <p:sldId id="884" r:id="rId20"/>
    <p:sldId id="881" r:id="rId21"/>
    <p:sldId id="885" r:id="rId22"/>
    <p:sldId id="883" r:id="rId23"/>
    <p:sldId id="890" r:id="rId24"/>
    <p:sldId id="887" r:id="rId25"/>
    <p:sldId id="405" r:id="rId26"/>
    <p:sldId id="270" r:id="rId27"/>
    <p:sldId id="373" r:id="rId28"/>
    <p:sldId id="372" r:id="rId29"/>
    <p:sldId id="382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68404AC-6862-46BD-9224-96400D4A1EC0}">
          <p14:sldIdLst>
            <p14:sldId id="256"/>
            <p14:sldId id="895"/>
            <p14:sldId id="888"/>
            <p14:sldId id="896"/>
            <p14:sldId id="377"/>
            <p14:sldId id="381"/>
            <p14:sldId id="880"/>
            <p14:sldId id="891"/>
            <p14:sldId id="260"/>
            <p14:sldId id="897"/>
            <p14:sldId id="266"/>
            <p14:sldId id="269"/>
            <p14:sldId id="259"/>
            <p14:sldId id="882"/>
            <p14:sldId id="261"/>
            <p14:sldId id="267"/>
          </p14:sldIdLst>
        </p14:section>
        <p14:section name="Naamloze sectie" id="{2AC467A2-329F-42F5-90FA-BD44E4C7BCEF}">
          <p14:sldIdLst>
            <p14:sldId id="893"/>
            <p14:sldId id="894"/>
            <p14:sldId id="884"/>
            <p14:sldId id="881"/>
            <p14:sldId id="885"/>
            <p14:sldId id="883"/>
            <p14:sldId id="890"/>
            <p14:sldId id="887"/>
            <p14:sldId id="405"/>
            <p14:sldId id="270"/>
            <p14:sldId id="373"/>
            <p14:sldId id="372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els, Christiaan" initials="BC" lastIdx="4" clrIdx="0">
    <p:extLst>
      <p:ext uri="{19B8F6BF-5375-455C-9EA6-DF929625EA0E}">
        <p15:presenceInfo xmlns:p15="http://schemas.microsoft.com/office/powerpoint/2012/main" userId="S::christiaan.bartels@sweco.nl::bdb5050e-6326-468a-a21a-538ac4ddde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7DD1D-7744-4AEB-AE5C-568B00F141AD}" v="12" dt="2022-10-10T19:52:24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1654" autoAdjust="0"/>
  </p:normalViewPr>
  <p:slideViewPr>
    <p:cSldViewPr snapToGrid="0">
      <p:cViewPr>
        <p:scale>
          <a:sx n="134" d="100"/>
          <a:sy n="134" d="100"/>
        </p:scale>
        <p:origin x="-2990" y="-15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tse de Haan" userId="dc31e9285be36f42" providerId="LiveId" clId="{2F67DD1D-7744-4AEB-AE5C-568B00F141AD}"/>
    <pc:docChg chg="custSel modSld addSection">
      <pc:chgData name="Sietse de Haan" userId="dc31e9285be36f42" providerId="LiveId" clId="{2F67DD1D-7744-4AEB-AE5C-568B00F141AD}" dt="2022-10-10T19:56:17.914" v="378" actId="14100"/>
      <pc:docMkLst>
        <pc:docMk/>
      </pc:docMkLst>
      <pc:sldChg chg="modSp mod">
        <pc:chgData name="Sietse de Haan" userId="dc31e9285be36f42" providerId="LiveId" clId="{2F67DD1D-7744-4AEB-AE5C-568B00F141AD}" dt="2022-10-10T19:28:48.546" v="57" actId="20577"/>
        <pc:sldMkLst>
          <pc:docMk/>
          <pc:sldMk cId="3234656596" sldId="260"/>
        </pc:sldMkLst>
        <pc:spChg chg="mod">
          <ac:chgData name="Sietse de Haan" userId="dc31e9285be36f42" providerId="LiveId" clId="{2F67DD1D-7744-4AEB-AE5C-568B00F141AD}" dt="2022-10-10T19:28:48.546" v="57" actId="20577"/>
          <ac:spMkLst>
            <pc:docMk/>
            <pc:sldMk cId="3234656596" sldId="260"/>
            <ac:spMk id="7" creationId="{B15C3008-77F4-4AF0-B948-597727565ACD}"/>
          </ac:spMkLst>
        </pc:spChg>
      </pc:sldChg>
      <pc:sldChg chg="modSp mod">
        <pc:chgData name="Sietse de Haan" userId="dc31e9285be36f42" providerId="LiveId" clId="{2F67DD1D-7744-4AEB-AE5C-568B00F141AD}" dt="2022-10-10T19:29:49.831" v="76" actId="20577"/>
        <pc:sldMkLst>
          <pc:docMk/>
          <pc:sldMk cId="1916715091" sldId="261"/>
        </pc:sldMkLst>
        <pc:spChg chg="mod">
          <ac:chgData name="Sietse de Haan" userId="dc31e9285be36f42" providerId="LiveId" clId="{2F67DD1D-7744-4AEB-AE5C-568B00F141AD}" dt="2022-10-10T19:29:49.831" v="76" actId="20577"/>
          <ac:spMkLst>
            <pc:docMk/>
            <pc:sldMk cId="1916715091" sldId="261"/>
            <ac:spMk id="7" creationId="{826E8EE1-B673-4C6D-8B69-B323C32596BC}"/>
          </ac:spMkLst>
        </pc:spChg>
      </pc:sldChg>
      <pc:sldChg chg="modSp mod">
        <pc:chgData name="Sietse de Haan" userId="dc31e9285be36f42" providerId="LiveId" clId="{2F67DD1D-7744-4AEB-AE5C-568B00F141AD}" dt="2022-10-10T19:30:13.184" v="83" actId="20577"/>
        <pc:sldMkLst>
          <pc:docMk/>
          <pc:sldMk cId="1823698565" sldId="267"/>
        </pc:sldMkLst>
        <pc:spChg chg="mod">
          <ac:chgData name="Sietse de Haan" userId="dc31e9285be36f42" providerId="LiveId" clId="{2F67DD1D-7744-4AEB-AE5C-568B00F141AD}" dt="2022-10-10T19:30:13.184" v="83" actId="20577"/>
          <ac:spMkLst>
            <pc:docMk/>
            <pc:sldMk cId="1823698565" sldId="267"/>
            <ac:spMk id="6" creationId="{0E1E3C88-59E4-48FF-B364-690223A9376C}"/>
          </ac:spMkLst>
        </pc:spChg>
      </pc:sldChg>
      <pc:sldChg chg="modAnim">
        <pc:chgData name="Sietse de Haan" userId="dc31e9285be36f42" providerId="LiveId" clId="{2F67DD1D-7744-4AEB-AE5C-568B00F141AD}" dt="2022-10-10T19:43:33.410" v="188"/>
        <pc:sldMkLst>
          <pc:docMk/>
          <pc:sldMk cId="2012138786" sldId="269"/>
        </pc:sldMkLst>
      </pc:sldChg>
      <pc:sldChg chg="modSp mod">
        <pc:chgData name="Sietse de Haan" userId="dc31e9285be36f42" providerId="LiveId" clId="{2F67DD1D-7744-4AEB-AE5C-568B00F141AD}" dt="2022-10-10T19:33:37.073" v="145" actId="6549"/>
        <pc:sldMkLst>
          <pc:docMk/>
          <pc:sldMk cId="3292464035" sldId="270"/>
        </pc:sldMkLst>
        <pc:spChg chg="mod">
          <ac:chgData name="Sietse de Haan" userId="dc31e9285be36f42" providerId="LiveId" clId="{2F67DD1D-7744-4AEB-AE5C-568B00F141AD}" dt="2022-10-10T19:33:37.073" v="145" actId="6549"/>
          <ac:spMkLst>
            <pc:docMk/>
            <pc:sldMk cId="3292464035" sldId="270"/>
            <ac:spMk id="6" creationId="{4564413B-DDE9-4880-B33C-F16D7245F4DB}"/>
          </ac:spMkLst>
        </pc:spChg>
      </pc:sldChg>
      <pc:sldChg chg="modSp mod">
        <pc:chgData name="Sietse de Haan" userId="dc31e9285be36f42" providerId="LiveId" clId="{2F67DD1D-7744-4AEB-AE5C-568B00F141AD}" dt="2022-10-10T19:34:22.258" v="161" actId="20577"/>
        <pc:sldMkLst>
          <pc:docMk/>
          <pc:sldMk cId="734706274" sldId="372"/>
        </pc:sldMkLst>
        <pc:spChg chg="mod">
          <ac:chgData name="Sietse de Haan" userId="dc31e9285be36f42" providerId="LiveId" clId="{2F67DD1D-7744-4AEB-AE5C-568B00F141AD}" dt="2022-10-10T19:34:22.258" v="161" actId="20577"/>
          <ac:spMkLst>
            <pc:docMk/>
            <pc:sldMk cId="734706274" sldId="372"/>
            <ac:spMk id="6" creationId="{D3DEBF1A-39E4-41F0-95C9-668149B521DE}"/>
          </ac:spMkLst>
        </pc:spChg>
      </pc:sldChg>
      <pc:sldChg chg="modSp mod">
        <pc:chgData name="Sietse de Haan" userId="dc31e9285be36f42" providerId="LiveId" clId="{2F67DD1D-7744-4AEB-AE5C-568B00F141AD}" dt="2022-10-10T19:33:59.589" v="155" actId="20577"/>
        <pc:sldMkLst>
          <pc:docMk/>
          <pc:sldMk cId="1345102482" sldId="373"/>
        </pc:sldMkLst>
        <pc:spChg chg="mod">
          <ac:chgData name="Sietse de Haan" userId="dc31e9285be36f42" providerId="LiveId" clId="{2F67DD1D-7744-4AEB-AE5C-568B00F141AD}" dt="2022-10-10T19:33:59.589" v="155" actId="20577"/>
          <ac:spMkLst>
            <pc:docMk/>
            <pc:sldMk cId="1345102482" sldId="373"/>
            <ac:spMk id="7" creationId="{0057CD19-969F-4D44-A1D1-AA4180E7303F}"/>
          </ac:spMkLst>
        </pc:spChg>
      </pc:sldChg>
      <pc:sldChg chg="modSp mod">
        <pc:chgData name="Sietse de Haan" userId="dc31e9285be36f42" providerId="LiveId" clId="{2F67DD1D-7744-4AEB-AE5C-568B00F141AD}" dt="2022-10-10T19:26:29.192" v="30" actId="1076"/>
        <pc:sldMkLst>
          <pc:docMk/>
          <pc:sldMk cId="538176723" sldId="377"/>
        </pc:sldMkLst>
        <pc:spChg chg="mod">
          <ac:chgData name="Sietse de Haan" userId="dc31e9285be36f42" providerId="LiveId" clId="{2F67DD1D-7744-4AEB-AE5C-568B00F141AD}" dt="2022-10-10T19:26:29.192" v="30" actId="1076"/>
          <ac:spMkLst>
            <pc:docMk/>
            <pc:sldMk cId="538176723" sldId="377"/>
            <ac:spMk id="398" creationId="{50A50A9E-C0A2-4B00-AAF1-4BCEAEF4B25C}"/>
          </ac:spMkLst>
        </pc:spChg>
      </pc:sldChg>
      <pc:sldChg chg="modSp mod">
        <pc:chgData name="Sietse de Haan" userId="dc31e9285be36f42" providerId="LiveId" clId="{2F67DD1D-7744-4AEB-AE5C-568B00F141AD}" dt="2022-10-10T19:27:28.017" v="38" actId="20577"/>
        <pc:sldMkLst>
          <pc:docMk/>
          <pc:sldMk cId="74948298" sldId="381"/>
        </pc:sldMkLst>
        <pc:spChg chg="mod">
          <ac:chgData name="Sietse de Haan" userId="dc31e9285be36f42" providerId="LiveId" clId="{2F67DD1D-7744-4AEB-AE5C-568B00F141AD}" dt="2022-10-10T19:27:28.017" v="38" actId="20577"/>
          <ac:spMkLst>
            <pc:docMk/>
            <pc:sldMk cId="74948298" sldId="381"/>
            <ac:spMk id="8" creationId="{7031C45E-8874-4DEE-AF21-B37945A683A4}"/>
          </ac:spMkLst>
        </pc:spChg>
      </pc:sldChg>
      <pc:sldChg chg="modSp mod">
        <pc:chgData name="Sietse de Haan" userId="dc31e9285be36f42" providerId="LiveId" clId="{2F67DD1D-7744-4AEB-AE5C-568B00F141AD}" dt="2022-10-10T19:34:48.064" v="179" actId="20577"/>
        <pc:sldMkLst>
          <pc:docMk/>
          <pc:sldMk cId="1995870608" sldId="382"/>
        </pc:sldMkLst>
        <pc:spChg chg="mod">
          <ac:chgData name="Sietse de Haan" userId="dc31e9285be36f42" providerId="LiveId" clId="{2F67DD1D-7744-4AEB-AE5C-568B00F141AD}" dt="2022-10-10T19:34:48.064" v="179" actId="20577"/>
          <ac:spMkLst>
            <pc:docMk/>
            <pc:sldMk cId="1995870608" sldId="382"/>
            <ac:spMk id="9" creationId="{0599A822-9E62-44F0-957D-FB3B6F580A71}"/>
          </ac:spMkLst>
        </pc:spChg>
      </pc:sldChg>
      <pc:sldChg chg="modSp mod">
        <pc:chgData name="Sietse de Haan" userId="dc31e9285be36f42" providerId="LiveId" clId="{2F67DD1D-7744-4AEB-AE5C-568B00F141AD}" dt="2022-10-10T19:33:09.032" v="135" actId="20577"/>
        <pc:sldMkLst>
          <pc:docMk/>
          <pc:sldMk cId="4081959528" sldId="405"/>
        </pc:sldMkLst>
        <pc:spChg chg="mod">
          <ac:chgData name="Sietse de Haan" userId="dc31e9285be36f42" providerId="LiveId" clId="{2F67DD1D-7744-4AEB-AE5C-568B00F141AD}" dt="2022-10-10T19:33:09.032" v="135" actId="20577"/>
          <ac:spMkLst>
            <pc:docMk/>
            <pc:sldMk cId="4081959528" sldId="405"/>
            <ac:spMk id="7" creationId="{A98DB65F-7B0E-4396-9E28-C3C66D65E39D}"/>
          </ac:spMkLst>
        </pc:spChg>
      </pc:sldChg>
      <pc:sldChg chg="modSp mod modAnim">
        <pc:chgData name="Sietse de Haan" userId="dc31e9285be36f42" providerId="LiveId" clId="{2F67DD1D-7744-4AEB-AE5C-568B00F141AD}" dt="2022-10-10T19:41:19.097" v="186"/>
        <pc:sldMkLst>
          <pc:docMk/>
          <pc:sldMk cId="0" sldId="880"/>
        </pc:sldMkLst>
        <pc:spChg chg="mod">
          <ac:chgData name="Sietse de Haan" userId="dc31e9285be36f42" providerId="LiveId" clId="{2F67DD1D-7744-4AEB-AE5C-568B00F141AD}" dt="2022-10-10T19:27:55.092" v="44" actId="20577"/>
          <ac:spMkLst>
            <pc:docMk/>
            <pc:sldMk cId="0" sldId="880"/>
            <ac:spMk id="24" creationId="{0E4F3B4B-6F7C-48C7-B1ED-EE1DFB57DBCF}"/>
          </ac:spMkLst>
        </pc:spChg>
      </pc:sldChg>
      <pc:sldChg chg="modSp mod">
        <pc:chgData name="Sietse de Haan" userId="dc31e9285be36f42" providerId="LiveId" clId="{2F67DD1D-7744-4AEB-AE5C-568B00F141AD}" dt="2022-10-10T19:31:45.106" v="111" actId="20577"/>
        <pc:sldMkLst>
          <pc:docMk/>
          <pc:sldMk cId="4080608558" sldId="881"/>
        </pc:sldMkLst>
        <pc:spChg chg="mod">
          <ac:chgData name="Sietse de Haan" userId="dc31e9285be36f42" providerId="LiveId" clId="{2F67DD1D-7744-4AEB-AE5C-568B00F141AD}" dt="2022-10-10T19:31:45.106" v="111" actId="20577"/>
          <ac:spMkLst>
            <pc:docMk/>
            <pc:sldMk cId="4080608558" sldId="881"/>
            <ac:spMk id="398" creationId="{50A50A9E-C0A2-4B00-AAF1-4BCEAEF4B25C}"/>
          </ac:spMkLst>
        </pc:spChg>
      </pc:sldChg>
      <pc:sldChg chg="modSp mod">
        <pc:chgData name="Sietse de Haan" userId="dc31e9285be36f42" providerId="LiveId" clId="{2F67DD1D-7744-4AEB-AE5C-568B00F141AD}" dt="2022-10-10T19:29:32.692" v="69" actId="20577"/>
        <pc:sldMkLst>
          <pc:docMk/>
          <pc:sldMk cId="334603740" sldId="882"/>
        </pc:sldMkLst>
        <pc:spChg chg="mod">
          <ac:chgData name="Sietse de Haan" userId="dc31e9285be36f42" providerId="LiveId" clId="{2F67DD1D-7744-4AEB-AE5C-568B00F141AD}" dt="2022-10-10T19:29:32.692" v="69" actId="20577"/>
          <ac:spMkLst>
            <pc:docMk/>
            <pc:sldMk cId="334603740" sldId="882"/>
            <ac:spMk id="7" creationId="{B15C3008-77F4-4AF0-B948-597727565ACD}"/>
          </ac:spMkLst>
        </pc:spChg>
      </pc:sldChg>
      <pc:sldChg chg="modSp mod">
        <pc:chgData name="Sietse de Haan" userId="dc31e9285be36f42" providerId="LiveId" clId="{2F67DD1D-7744-4AEB-AE5C-568B00F141AD}" dt="2022-10-10T19:31:19.922" v="104" actId="20577"/>
        <pc:sldMkLst>
          <pc:docMk/>
          <pc:sldMk cId="3862203369" sldId="884"/>
        </pc:sldMkLst>
        <pc:spChg chg="mod">
          <ac:chgData name="Sietse de Haan" userId="dc31e9285be36f42" providerId="LiveId" clId="{2F67DD1D-7744-4AEB-AE5C-568B00F141AD}" dt="2022-10-10T19:31:19.922" v="104" actId="20577"/>
          <ac:spMkLst>
            <pc:docMk/>
            <pc:sldMk cId="3862203369" sldId="884"/>
            <ac:spMk id="398" creationId="{50A50A9E-C0A2-4B00-AAF1-4BCEAEF4B25C}"/>
          </ac:spMkLst>
        </pc:spChg>
      </pc:sldChg>
      <pc:sldChg chg="modSp mod">
        <pc:chgData name="Sietse de Haan" userId="dc31e9285be36f42" providerId="LiveId" clId="{2F67DD1D-7744-4AEB-AE5C-568B00F141AD}" dt="2022-10-10T19:32:33.205" v="119" actId="20577"/>
        <pc:sldMkLst>
          <pc:docMk/>
          <pc:sldMk cId="1300611289" sldId="890"/>
        </pc:sldMkLst>
        <pc:spChg chg="mod">
          <ac:chgData name="Sietse de Haan" userId="dc31e9285be36f42" providerId="LiveId" clId="{2F67DD1D-7744-4AEB-AE5C-568B00F141AD}" dt="2022-10-10T19:32:33.205" v="119" actId="20577"/>
          <ac:spMkLst>
            <pc:docMk/>
            <pc:sldMk cId="1300611289" sldId="890"/>
            <ac:spMk id="398" creationId="{50A50A9E-C0A2-4B00-AAF1-4BCEAEF4B25C}"/>
          </ac:spMkLst>
        </pc:spChg>
      </pc:sldChg>
      <pc:sldChg chg="modSp mod">
        <pc:chgData name="Sietse de Haan" userId="dc31e9285be36f42" providerId="LiveId" clId="{2F67DD1D-7744-4AEB-AE5C-568B00F141AD}" dt="2022-10-10T19:28:27.878" v="50" actId="20577"/>
        <pc:sldMkLst>
          <pc:docMk/>
          <pc:sldMk cId="726631403" sldId="891"/>
        </pc:sldMkLst>
        <pc:spChg chg="mod">
          <ac:chgData name="Sietse de Haan" userId="dc31e9285be36f42" providerId="LiveId" clId="{2F67DD1D-7744-4AEB-AE5C-568B00F141AD}" dt="2022-10-10T19:28:27.878" v="50" actId="20577"/>
          <ac:spMkLst>
            <pc:docMk/>
            <pc:sldMk cId="726631403" sldId="891"/>
            <ac:spMk id="24" creationId="{0E4F3B4B-6F7C-48C7-B1ED-EE1DFB57DBCF}"/>
          </ac:spMkLst>
        </pc:spChg>
      </pc:sldChg>
      <pc:sldChg chg="addSp delSp modSp mod">
        <pc:chgData name="Sietse de Haan" userId="dc31e9285be36f42" providerId="LiveId" clId="{2F67DD1D-7744-4AEB-AE5C-568B00F141AD}" dt="2022-10-10T19:56:17.914" v="378" actId="14100"/>
        <pc:sldMkLst>
          <pc:docMk/>
          <pc:sldMk cId="728207124" sldId="893"/>
        </pc:sldMkLst>
        <pc:spChg chg="add del mod">
          <ac:chgData name="Sietse de Haan" userId="dc31e9285be36f42" providerId="LiveId" clId="{2F67DD1D-7744-4AEB-AE5C-568B00F141AD}" dt="2022-10-10T19:50:17.210" v="230"/>
          <ac:spMkLst>
            <pc:docMk/>
            <pc:sldMk cId="728207124" sldId="893"/>
            <ac:spMk id="2" creationId="{5B13B324-7054-96A0-AED7-DE9F3052E6E5}"/>
          </ac:spMkLst>
        </pc:spChg>
        <pc:spChg chg="add mod">
          <ac:chgData name="Sietse de Haan" userId="dc31e9285be36f42" providerId="LiveId" clId="{2F67DD1D-7744-4AEB-AE5C-568B00F141AD}" dt="2022-10-10T19:50:17.210" v="230"/>
          <ac:spMkLst>
            <pc:docMk/>
            <pc:sldMk cId="728207124" sldId="893"/>
            <ac:spMk id="4" creationId="{CCE6237F-B08D-8BF4-8161-18654E153C6A}"/>
          </ac:spMkLst>
        </pc:spChg>
        <pc:spChg chg="add mod">
          <ac:chgData name="Sietse de Haan" userId="dc31e9285be36f42" providerId="LiveId" clId="{2F67DD1D-7744-4AEB-AE5C-568B00F141AD}" dt="2022-10-10T19:56:17.914" v="378" actId="14100"/>
          <ac:spMkLst>
            <pc:docMk/>
            <pc:sldMk cId="728207124" sldId="893"/>
            <ac:spMk id="5" creationId="{A5382232-3C49-2434-F080-D99D375AABBB}"/>
          </ac:spMkLst>
        </pc:spChg>
        <pc:spChg chg="mod">
          <ac:chgData name="Sietse de Haan" userId="dc31e9285be36f42" providerId="LiveId" clId="{2F67DD1D-7744-4AEB-AE5C-568B00F141AD}" dt="2022-10-10T19:30:37.634" v="90" actId="20577"/>
          <ac:spMkLst>
            <pc:docMk/>
            <pc:sldMk cId="728207124" sldId="893"/>
            <ac:spMk id="6" creationId="{4564413B-DDE9-4880-B33C-F16D7245F4DB}"/>
          </ac:spMkLst>
        </pc:spChg>
        <pc:spChg chg="mod">
          <ac:chgData name="Sietse de Haan" userId="dc31e9285be36f42" providerId="LiveId" clId="{2F67DD1D-7744-4AEB-AE5C-568B00F141AD}" dt="2022-10-10T19:50:17.210" v="230"/>
          <ac:spMkLst>
            <pc:docMk/>
            <pc:sldMk cId="728207124" sldId="893"/>
            <ac:spMk id="7" creationId="{2980DE04-C9C4-49A0-BACE-BFC67FBFACF2}"/>
          </ac:spMkLst>
        </pc:spChg>
        <pc:spChg chg="mod">
          <ac:chgData name="Sietse de Haan" userId="dc31e9285be36f42" providerId="LiveId" clId="{2F67DD1D-7744-4AEB-AE5C-568B00F141AD}" dt="2022-10-10T19:49:56.946" v="229" actId="1076"/>
          <ac:spMkLst>
            <pc:docMk/>
            <pc:sldMk cId="728207124" sldId="893"/>
            <ac:spMk id="8" creationId="{B96862EC-E96A-4BCE-AAD0-F1E31DFF258D}"/>
          </ac:spMkLst>
        </pc:spChg>
        <pc:picChg chg="del">
          <ac:chgData name="Sietse de Haan" userId="dc31e9285be36f42" providerId="LiveId" clId="{2F67DD1D-7744-4AEB-AE5C-568B00F141AD}" dt="2022-10-10T19:48:00.355" v="189" actId="478"/>
          <ac:picMkLst>
            <pc:docMk/>
            <pc:sldMk cId="728207124" sldId="893"/>
            <ac:picMk id="3" creationId="{50D42792-EC1F-43FC-9DE8-14CF9ACF7E41}"/>
          </ac:picMkLst>
        </pc:picChg>
        <pc:picChg chg="del">
          <ac:chgData name="Sietse de Haan" userId="dc31e9285be36f42" providerId="LiveId" clId="{2F67DD1D-7744-4AEB-AE5C-568B00F141AD}" dt="2022-10-10T19:48:13.735" v="190" actId="478"/>
          <ac:picMkLst>
            <pc:docMk/>
            <pc:sldMk cId="728207124" sldId="893"/>
            <ac:picMk id="10" creationId="{8D25C8A6-E80E-4A3D-AF62-C53E2AED35BA}"/>
          </ac:picMkLst>
        </pc:picChg>
        <pc:picChg chg="add mod">
          <ac:chgData name="Sietse de Haan" userId="dc31e9285be36f42" providerId="LiveId" clId="{2F67DD1D-7744-4AEB-AE5C-568B00F141AD}" dt="2022-10-10T19:56:00.658" v="377" actId="14100"/>
          <ac:picMkLst>
            <pc:docMk/>
            <pc:sldMk cId="728207124" sldId="893"/>
            <ac:picMk id="12" creationId="{950201C0-1C15-2089-3E3F-FF1670DC3D87}"/>
          </ac:picMkLst>
        </pc:picChg>
      </pc:sldChg>
      <pc:sldChg chg="modSp mod">
        <pc:chgData name="Sietse de Haan" userId="dc31e9285be36f42" providerId="LiveId" clId="{2F67DD1D-7744-4AEB-AE5C-568B00F141AD}" dt="2022-10-10T19:31:02.772" v="97" actId="6549"/>
        <pc:sldMkLst>
          <pc:docMk/>
          <pc:sldMk cId="1133609307" sldId="894"/>
        </pc:sldMkLst>
        <pc:spChg chg="mod">
          <ac:chgData name="Sietse de Haan" userId="dc31e9285be36f42" providerId="LiveId" clId="{2F67DD1D-7744-4AEB-AE5C-568B00F141AD}" dt="2022-10-10T19:31:02.772" v="97" actId="6549"/>
          <ac:spMkLst>
            <pc:docMk/>
            <pc:sldMk cId="1133609307" sldId="894"/>
            <ac:spMk id="6" creationId="{4564413B-DDE9-4880-B33C-F16D7245F4DB}"/>
          </ac:spMkLst>
        </pc:spChg>
      </pc:sldChg>
      <pc:sldChg chg="addSp modSp mod">
        <pc:chgData name="Sietse de Haan" userId="dc31e9285be36f42" providerId="LiveId" clId="{2F67DD1D-7744-4AEB-AE5C-568B00F141AD}" dt="2022-10-10T19:24:55.119" v="22" actId="6549"/>
        <pc:sldMkLst>
          <pc:docMk/>
          <pc:sldMk cId="1742489095" sldId="895"/>
        </pc:sldMkLst>
        <pc:spChg chg="mod">
          <ac:chgData name="Sietse de Haan" userId="dc31e9285be36f42" providerId="LiveId" clId="{2F67DD1D-7744-4AEB-AE5C-568B00F141AD}" dt="2022-10-10T19:24:55.119" v="22" actId="6549"/>
          <ac:spMkLst>
            <pc:docMk/>
            <pc:sldMk cId="1742489095" sldId="895"/>
            <ac:spMk id="6" creationId="{EB2BC9CA-3095-BECE-8028-D9B0123AE816}"/>
          </ac:spMkLst>
        </pc:spChg>
        <pc:picChg chg="mod">
          <ac:chgData name="Sietse de Haan" userId="dc31e9285be36f42" providerId="LiveId" clId="{2F67DD1D-7744-4AEB-AE5C-568B00F141AD}" dt="2022-10-10T19:24:05.961" v="5" actId="14100"/>
          <ac:picMkLst>
            <pc:docMk/>
            <pc:sldMk cId="1742489095" sldId="895"/>
            <ac:picMk id="9" creationId="{85F7A535-70A3-DBE7-D871-BF5DD15F1AA3}"/>
          </ac:picMkLst>
        </pc:picChg>
        <pc:picChg chg="add mod">
          <ac:chgData name="Sietse de Haan" userId="dc31e9285be36f42" providerId="LiveId" clId="{2F67DD1D-7744-4AEB-AE5C-568B00F141AD}" dt="2022-10-10T19:24:37.728" v="10" actId="1076"/>
          <ac:picMkLst>
            <pc:docMk/>
            <pc:sldMk cId="1742489095" sldId="895"/>
            <ac:picMk id="10" creationId="{8FB961E1-EBB5-D033-6ED4-F2C0461C245D}"/>
          </ac:picMkLst>
        </pc:picChg>
      </pc:sldChg>
    </pc:docChg>
  </pc:docChgLst>
  <pc:docChgLst>
    <pc:chgData name="Sietse de Haan" userId="dc31e9285be36f42" providerId="LiveId" clId="{E2B3607F-3BF8-4A16-AB76-8AEC4ED34C2A}"/>
    <pc:docChg chg="undo custSel addSld modSld">
      <pc:chgData name="Sietse de Haan" userId="dc31e9285be36f42" providerId="LiveId" clId="{E2B3607F-3BF8-4A16-AB76-8AEC4ED34C2A}" dt="2022-10-09T18:02:18.226" v="1414" actId="6549"/>
      <pc:docMkLst>
        <pc:docMk/>
      </pc:docMkLst>
      <pc:sldChg chg="modSp mod">
        <pc:chgData name="Sietse de Haan" userId="dc31e9285be36f42" providerId="LiveId" clId="{E2B3607F-3BF8-4A16-AB76-8AEC4ED34C2A}" dt="2022-10-07T19:22:26.796" v="1226" actId="20577"/>
        <pc:sldMkLst>
          <pc:docMk/>
          <pc:sldMk cId="1447379723" sldId="256"/>
        </pc:sldMkLst>
        <pc:spChg chg="mod">
          <ac:chgData name="Sietse de Haan" userId="dc31e9285be36f42" providerId="LiveId" clId="{E2B3607F-3BF8-4A16-AB76-8AEC4ED34C2A}" dt="2022-10-07T19:22:26.796" v="1226" actId="20577"/>
          <ac:spMkLst>
            <pc:docMk/>
            <pc:sldMk cId="1447379723" sldId="256"/>
            <ac:spMk id="3" creationId="{0CD3E1E6-0C38-41C3-905F-A6C46F02AF45}"/>
          </ac:spMkLst>
        </pc:spChg>
        <pc:picChg chg="mod">
          <ac:chgData name="Sietse de Haan" userId="dc31e9285be36f42" providerId="LiveId" clId="{E2B3607F-3BF8-4A16-AB76-8AEC4ED34C2A}" dt="2022-10-07T12:33:37.240" v="10" actId="14826"/>
          <ac:picMkLst>
            <pc:docMk/>
            <pc:sldMk cId="1447379723" sldId="256"/>
            <ac:picMk id="4" creationId="{81F79181-8FC0-4C74-9960-B735232E9792}"/>
          </ac:picMkLst>
        </pc:picChg>
      </pc:sldChg>
      <pc:sldChg chg="modSp mod">
        <pc:chgData name="Sietse de Haan" userId="dc31e9285be36f42" providerId="LiveId" clId="{E2B3607F-3BF8-4A16-AB76-8AEC4ED34C2A}" dt="2022-10-07T19:04:49.414" v="1159" actId="6549"/>
        <pc:sldMkLst>
          <pc:docMk/>
          <pc:sldMk cId="243016989" sldId="259"/>
        </pc:sldMkLst>
        <pc:spChg chg="mod">
          <ac:chgData name="Sietse de Haan" userId="dc31e9285be36f42" providerId="LiveId" clId="{E2B3607F-3BF8-4A16-AB76-8AEC4ED34C2A}" dt="2022-10-07T19:04:49.414" v="1159" actId="6549"/>
          <ac:spMkLst>
            <pc:docMk/>
            <pc:sldMk cId="243016989" sldId="259"/>
            <ac:spMk id="8" creationId="{7265CA09-8CB1-4B51-BF18-F1B11BB7EA31}"/>
          </ac:spMkLst>
        </pc:spChg>
      </pc:sldChg>
      <pc:sldChg chg="addSp delSp modSp mod">
        <pc:chgData name="Sietse de Haan" userId="dc31e9285be36f42" providerId="LiveId" clId="{E2B3607F-3BF8-4A16-AB76-8AEC4ED34C2A}" dt="2022-10-07T19:00:22.245" v="1068" actId="478"/>
        <pc:sldMkLst>
          <pc:docMk/>
          <pc:sldMk cId="3234656596" sldId="260"/>
        </pc:sldMkLst>
        <pc:picChg chg="add del">
          <ac:chgData name="Sietse de Haan" userId="dc31e9285be36f42" providerId="LiveId" clId="{E2B3607F-3BF8-4A16-AB76-8AEC4ED34C2A}" dt="2022-10-07T19:00:22.245" v="1068" actId="478"/>
          <ac:picMkLst>
            <pc:docMk/>
            <pc:sldMk cId="3234656596" sldId="260"/>
            <ac:picMk id="5" creationId="{B1047797-B362-F206-C32A-536270CCC4FB}"/>
          </ac:picMkLst>
        </pc:picChg>
        <pc:picChg chg="mod">
          <ac:chgData name="Sietse de Haan" userId="dc31e9285be36f42" providerId="LiveId" clId="{E2B3607F-3BF8-4A16-AB76-8AEC4ED34C2A}" dt="2022-10-07T18:59:28.299" v="1065" actId="14826"/>
          <ac:picMkLst>
            <pc:docMk/>
            <pc:sldMk cId="3234656596" sldId="260"/>
            <ac:picMk id="6" creationId="{B3BC13DD-AD76-484E-97C9-2F10D70C11CE}"/>
          </ac:picMkLst>
        </pc:picChg>
        <pc:picChg chg="add del">
          <ac:chgData name="Sietse de Haan" userId="dc31e9285be36f42" providerId="LiveId" clId="{E2B3607F-3BF8-4A16-AB76-8AEC4ED34C2A}" dt="2022-10-07T19:00:09.879" v="1067" actId="21"/>
          <ac:picMkLst>
            <pc:docMk/>
            <pc:sldMk cId="3234656596" sldId="260"/>
            <ac:picMk id="11" creationId="{FBB758CB-53FB-3943-2168-1DE13BB25710}"/>
          </ac:picMkLst>
        </pc:picChg>
        <pc:picChg chg="add del">
          <ac:chgData name="Sietse de Haan" userId="dc31e9285be36f42" providerId="LiveId" clId="{E2B3607F-3BF8-4A16-AB76-8AEC4ED34C2A}" dt="2022-10-07T18:59:41.615" v="1066" actId="478"/>
          <ac:picMkLst>
            <pc:docMk/>
            <pc:sldMk cId="3234656596" sldId="260"/>
            <ac:picMk id="13" creationId="{548C5B0C-2D67-02E2-D07B-8C12B7BE04BD}"/>
          </ac:picMkLst>
        </pc:picChg>
      </pc:sldChg>
      <pc:sldChg chg="modSp mod">
        <pc:chgData name="Sietse de Haan" userId="dc31e9285be36f42" providerId="LiveId" clId="{E2B3607F-3BF8-4A16-AB76-8AEC4ED34C2A}" dt="2022-10-07T19:04:27.350" v="1149" actId="6549"/>
        <pc:sldMkLst>
          <pc:docMk/>
          <pc:sldMk cId="3834512017" sldId="266"/>
        </pc:sldMkLst>
        <pc:spChg chg="mod">
          <ac:chgData name="Sietse de Haan" userId="dc31e9285be36f42" providerId="LiveId" clId="{E2B3607F-3BF8-4A16-AB76-8AEC4ED34C2A}" dt="2022-10-07T19:04:27.350" v="1149" actId="6549"/>
          <ac:spMkLst>
            <pc:docMk/>
            <pc:sldMk cId="3834512017" sldId="266"/>
            <ac:spMk id="4" creationId="{4AB907A1-26A5-4582-A3E9-01E8D3D3B22C}"/>
          </ac:spMkLst>
        </pc:spChg>
      </pc:sldChg>
      <pc:sldChg chg="addSp delSp modSp mod">
        <pc:chgData name="Sietse de Haan" userId="dc31e9285be36f42" providerId="LiveId" clId="{E2B3607F-3BF8-4A16-AB76-8AEC4ED34C2A}" dt="2022-10-07T19:16:52.585" v="1217" actId="14100"/>
        <pc:sldMkLst>
          <pc:docMk/>
          <pc:sldMk cId="2012138786" sldId="269"/>
        </pc:sldMkLst>
        <pc:spChg chg="add del">
          <ac:chgData name="Sietse de Haan" userId="dc31e9285be36f42" providerId="LiveId" clId="{E2B3607F-3BF8-4A16-AB76-8AEC4ED34C2A}" dt="2022-10-07T19:07:18.257" v="1162" actId="478"/>
          <ac:spMkLst>
            <pc:docMk/>
            <pc:sldMk cId="2012138786" sldId="269"/>
            <ac:spMk id="3" creationId="{B4756B45-FD74-C5E0-FBDC-BF1903C3AAF8}"/>
          </ac:spMkLst>
        </pc:spChg>
        <pc:spChg chg="mod">
          <ac:chgData name="Sietse de Haan" userId="dc31e9285be36f42" providerId="LiveId" clId="{E2B3607F-3BF8-4A16-AB76-8AEC4ED34C2A}" dt="2022-10-07T19:04:00.039" v="1139" actId="6549"/>
          <ac:spMkLst>
            <pc:docMk/>
            <pc:sldMk cId="2012138786" sldId="269"/>
            <ac:spMk id="4" creationId="{4AB907A1-26A5-4582-A3E9-01E8D3D3B22C}"/>
          </ac:spMkLst>
        </pc:spChg>
        <pc:spChg chg="add mod">
          <ac:chgData name="Sietse de Haan" userId="dc31e9285be36f42" providerId="LiveId" clId="{E2B3607F-3BF8-4A16-AB76-8AEC4ED34C2A}" dt="2022-10-07T19:16:52.585" v="1217" actId="14100"/>
          <ac:spMkLst>
            <pc:docMk/>
            <pc:sldMk cId="2012138786" sldId="269"/>
            <ac:spMk id="5" creationId="{2786606C-B0D8-ADBA-9C4F-3641C93BFAC3}"/>
          </ac:spMkLst>
        </pc:spChg>
        <pc:spChg chg="add mod">
          <ac:chgData name="Sietse de Haan" userId="dc31e9285be36f42" providerId="LiveId" clId="{E2B3607F-3BF8-4A16-AB76-8AEC4ED34C2A}" dt="2022-10-07T19:16:31.858" v="1216" actId="1076"/>
          <ac:spMkLst>
            <pc:docMk/>
            <pc:sldMk cId="2012138786" sldId="269"/>
            <ac:spMk id="6" creationId="{1F6909DB-3DF2-D6F9-BA60-1473749C8739}"/>
          </ac:spMkLst>
        </pc:spChg>
        <pc:picChg chg="mod">
          <ac:chgData name="Sietse de Haan" userId="dc31e9285be36f42" providerId="LiveId" clId="{E2B3607F-3BF8-4A16-AB76-8AEC4ED34C2A}" dt="2022-10-07T19:16:06.865" v="1214" actId="1076"/>
          <ac:picMkLst>
            <pc:docMk/>
            <pc:sldMk cId="2012138786" sldId="269"/>
            <ac:picMk id="13" creationId="{2A58E680-8B6C-418A-810E-646865055C3A}"/>
          </ac:picMkLst>
        </pc:picChg>
      </pc:sldChg>
      <pc:sldChg chg="modSp mod">
        <pc:chgData name="Sietse de Haan" userId="dc31e9285be36f42" providerId="LiveId" clId="{E2B3607F-3BF8-4A16-AB76-8AEC4ED34C2A}" dt="2022-10-07T15:50:38.302" v="743" actId="27636"/>
        <pc:sldMkLst>
          <pc:docMk/>
          <pc:sldMk cId="4080608558" sldId="881"/>
        </pc:sldMkLst>
        <pc:spChg chg="mod">
          <ac:chgData name="Sietse de Haan" userId="dc31e9285be36f42" providerId="LiveId" clId="{E2B3607F-3BF8-4A16-AB76-8AEC4ED34C2A}" dt="2022-10-07T15:50:38.302" v="743" actId="27636"/>
          <ac:spMkLst>
            <pc:docMk/>
            <pc:sldMk cId="4080608558" sldId="881"/>
            <ac:spMk id="8" creationId="{59659155-15D7-4F16-97D3-62E9FE7A7BB2}"/>
          </ac:spMkLst>
        </pc:spChg>
      </pc:sldChg>
      <pc:sldChg chg="modSp mod">
        <pc:chgData name="Sietse de Haan" userId="dc31e9285be36f42" providerId="LiveId" clId="{E2B3607F-3BF8-4A16-AB76-8AEC4ED34C2A}" dt="2022-10-07T15:06:36.551" v="448" actId="255"/>
        <pc:sldMkLst>
          <pc:docMk/>
          <pc:sldMk cId="3792903474" sldId="883"/>
        </pc:sldMkLst>
        <pc:spChg chg="mod">
          <ac:chgData name="Sietse de Haan" userId="dc31e9285be36f42" providerId="LiveId" clId="{E2B3607F-3BF8-4A16-AB76-8AEC4ED34C2A}" dt="2022-10-07T15:06:36.551" v="448" actId="255"/>
          <ac:spMkLst>
            <pc:docMk/>
            <pc:sldMk cId="3792903474" sldId="883"/>
            <ac:spMk id="8" creationId="{06F2A898-1A0A-4EBD-BA51-33A55A07B610}"/>
          </ac:spMkLst>
        </pc:spChg>
        <pc:spChg chg="mod">
          <ac:chgData name="Sietse de Haan" userId="dc31e9285be36f42" providerId="LiveId" clId="{E2B3607F-3BF8-4A16-AB76-8AEC4ED34C2A}" dt="2022-10-07T15:01:56.703" v="435" actId="6549"/>
          <ac:spMkLst>
            <pc:docMk/>
            <pc:sldMk cId="3792903474" sldId="883"/>
            <ac:spMk id="398" creationId="{50A50A9E-C0A2-4B00-AAF1-4BCEAEF4B25C}"/>
          </ac:spMkLst>
        </pc:spChg>
      </pc:sldChg>
      <pc:sldChg chg="modSp mod">
        <pc:chgData name="Sietse de Haan" userId="dc31e9285be36f42" providerId="LiveId" clId="{E2B3607F-3BF8-4A16-AB76-8AEC4ED34C2A}" dt="2022-10-07T16:00:28.631" v="786" actId="947"/>
        <pc:sldMkLst>
          <pc:docMk/>
          <pc:sldMk cId="3862203369" sldId="884"/>
        </pc:sldMkLst>
        <pc:spChg chg="mod">
          <ac:chgData name="Sietse de Haan" userId="dc31e9285be36f42" providerId="LiveId" clId="{E2B3607F-3BF8-4A16-AB76-8AEC4ED34C2A}" dt="2022-10-07T16:00:28.631" v="786" actId="947"/>
          <ac:spMkLst>
            <pc:docMk/>
            <pc:sldMk cId="3862203369" sldId="884"/>
            <ac:spMk id="8" creationId="{3E4A5027-23DD-4BD6-BE81-BB1F635C539C}"/>
          </ac:spMkLst>
        </pc:spChg>
      </pc:sldChg>
      <pc:sldChg chg="delSp modSp mod">
        <pc:chgData name="Sietse de Haan" userId="dc31e9285be36f42" providerId="LiveId" clId="{E2B3607F-3BF8-4A16-AB76-8AEC4ED34C2A}" dt="2022-10-07T15:01:22.323" v="429" actId="6549"/>
        <pc:sldMkLst>
          <pc:docMk/>
          <pc:sldMk cId="3726659346" sldId="885"/>
        </pc:sldMkLst>
        <pc:spChg chg="mod">
          <ac:chgData name="Sietse de Haan" userId="dc31e9285be36f42" providerId="LiveId" clId="{E2B3607F-3BF8-4A16-AB76-8AEC4ED34C2A}" dt="2022-10-07T14:59:34.762" v="422" actId="255"/>
          <ac:spMkLst>
            <pc:docMk/>
            <pc:sldMk cId="3726659346" sldId="885"/>
            <ac:spMk id="9" creationId="{2242B6CF-9867-4725-8715-9E10D6CE7B8F}"/>
          </ac:spMkLst>
        </pc:spChg>
        <pc:spChg chg="mod">
          <ac:chgData name="Sietse de Haan" userId="dc31e9285be36f42" providerId="LiveId" clId="{E2B3607F-3BF8-4A16-AB76-8AEC4ED34C2A}" dt="2022-10-07T15:01:22.323" v="429" actId="6549"/>
          <ac:spMkLst>
            <pc:docMk/>
            <pc:sldMk cId="3726659346" sldId="885"/>
            <ac:spMk id="398" creationId="{50A50A9E-C0A2-4B00-AAF1-4BCEAEF4B25C}"/>
          </ac:spMkLst>
        </pc:spChg>
        <pc:spChg chg="del">
          <ac:chgData name="Sietse de Haan" userId="dc31e9285be36f42" providerId="LiveId" clId="{E2B3607F-3BF8-4A16-AB76-8AEC4ED34C2A}" dt="2022-10-07T14:59:53.788" v="423" actId="478"/>
          <ac:spMkLst>
            <pc:docMk/>
            <pc:sldMk cId="3726659346" sldId="885"/>
            <ac:spMk id="15363" creationId="{00000000-0000-0000-0000-000000000000}"/>
          </ac:spMkLst>
        </pc:spChg>
      </pc:sldChg>
      <pc:sldChg chg="modSp mod">
        <pc:chgData name="Sietse de Haan" userId="dc31e9285be36f42" providerId="LiveId" clId="{E2B3607F-3BF8-4A16-AB76-8AEC4ED34C2A}" dt="2022-10-08T13:16:59.228" v="1400" actId="20577"/>
        <pc:sldMkLst>
          <pc:docMk/>
          <pc:sldMk cId="3022899082" sldId="887"/>
        </pc:sldMkLst>
        <pc:spChg chg="mod">
          <ac:chgData name="Sietse de Haan" userId="dc31e9285be36f42" providerId="LiveId" clId="{E2B3607F-3BF8-4A16-AB76-8AEC4ED34C2A}" dt="2022-10-08T13:16:59.228" v="1400" actId="20577"/>
          <ac:spMkLst>
            <pc:docMk/>
            <pc:sldMk cId="3022899082" sldId="887"/>
            <ac:spMk id="8" creationId="{664D67CA-41D0-42B6-A02D-D8EBB7CF00D5}"/>
          </ac:spMkLst>
        </pc:spChg>
      </pc:sldChg>
      <pc:sldChg chg="addSp delSp modSp mod">
        <pc:chgData name="Sietse de Haan" userId="dc31e9285be36f42" providerId="LiveId" clId="{E2B3607F-3BF8-4A16-AB76-8AEC4ED34C2A}" dt="2022-10-07T18:51:09.276" v="1058" actId="27636"/>
        <pc:sldMkLst>
          <pc:docMk/>
          <pc:sldMk cId="3655537607" sldId="888"/>
        </pc:sldMkLst>
        <pc:spChg chg="add">
          <ac:chgData name="Sietse de Haan" userId="dc31e9285be36f42" providerId="LiveId" clId="{E2B3607F-3BF8-4A16-AB76-8AEC4ED34C2A}" dt="2022-10-07T18:44:03.263" v="941"/>
          <ac:spMkLst>
            <pc:docMk/>
            <pc:sldMk cId="3655537607" sldId="888"/>
            <ac:spMk id="2" creationId="{BC637462-8625-4DCB-E457-C28FA012553D}"/>
          </ac:spMkLst>
        </pc:spChg>
        <pc:spChg chg="add del mod">
          <ac:chgData name="Sietse de Haan" userId="dc31e9285be36f42" providerId="LiveId" clId="{E2B3607F-3BF8-4A16-AB76-8AEC4ED34C2A}" dt="2022-10-07T18:45:13.048" v="1014"/>
          <ac:spMkLst>
            <pc:docMk/>
            <pc:sldMk cId="3655537607" sldId="888"/>
            <ac:spMk id="3" creationId="{AECB585F-8A88-23B4-913A-3763FE065429}"/>
          </ac:spMkLst>
        </pc:spChg>
        <pc:spChg chg="mod">
          <ac:chgData name="Sietse de Haan" userId="dc31e9285be36f42" providerId="LiveId" clId="{E2B3607F-3BF8-4A16-AB76-8AEC4ED34C2A}" dt="2022-10-07T18:45:59.302" v="1024" actId="20577"/>
          <ac:spMkLst>
            <pc:docMk/>
            <pc:sldMk cId="3655537607" sldId="888"/>
            <ac:spMk id="9" creationId="{66F2264E-A801-4D4F-B926-7EBD0063CB34}"/>
          </ac:spMkLst>
        </pc:spChg>
        <pc:spChg chg="mod">
          <ac:chgData name="Sietse de Haan" userId="dc31e9285be36f42" providerId="LiveId" clId="{E2B3607F-3BF8-4A16-AB76-8AEC4ED34C2A}" dt="2022-10-07T18:51:09.276" v="1058" actId="27636"/>
          <ac:spMkLst>
            <pc:docMk/>
            <pc:sldMk cId="3655537607" sldId="888"/>
            <ac:spMk id="13" creationId="{19E1F6F2-5D28-484E-AF73-C4CF16CFD077}"/>
          </ac:spMkLst>
        </pc:spChg>
        <pc:picChg chg="add del">
          <ac:chgData name="Sietse de Haan" userId="dc31e9285be36f42" providerId="LiveId" clId="{E2B3607F-3BF8-4A16-AB76-8AEC4ED34C2A}" dt="2022-10-07T18:44:12.641" v="942" actId="478"/>
          <ac:picMkLst>
            <pc:docMk/>
            <pc:sldMk cId="3655537607" sldId="888"/>
            <ac:picMk id="2049" creationId="{918CCFD0-9FB4-3242-72B8-5CB2216D72F7}"/>
          </ac:picMkLst>
        </pc:picChg>
      </pc:sldChg>
      <pc:sldChg chg="modSp mod">
        <pc:chgData name="Sietse de Haan" userId="dc31e9285be36f42" providerId="LiveId" clId="{E2B3607F-3BF8-4A16-AB76-8AEC4ED34C2A}" dt="2022-10-07T19:19:22.202" v="1222" actId="27636"/>
        <pc:sldMkLst>
          <pc:docMk/>
          <pc:sldMk cId="1300611289" sldId="890"/>
        </pc:sldMkLst>
        <pc:spChg chg="mod">
          <ac:chgData name="Sietse de Haan" userId="dc31e9285be36f42" providerId="LiveId" clId="{E2B3607F-3BF8-4A16-AB76-8AEC4ED34C2A}" dt="2022-10-07T19:19:22.202" v="1222" actId="27636"/>
          <ac:spMkLst>
            <pc:docMk/>
            <pc:sldMk cId="1300611289" sldId="890"/>
            <ac:spMk id="8" creationId="{06F2A898-1A0A-4EBD-BA51-33A55A07B610}"/>
          </ac:spMkLst>
        </pc:spChg>
      </pc:sldChg>
      <pc:sldChg chg="modSp mod">
        <pc:chgData name="Sietse de Haan" userId="dc31e9285be36f42" providerId="LiveId" clId="{E2B3607F-3BF8-4A16-AB76-8AEC4ED34C2A}" dt="2022-10-09T17:57:31.172" v="1401" actId="20577"/>
        <pc:sldMkLst>
          <pc:docMk/>
          <pc:sldMk cId="728207124" sldId="893"/>
        </pc:sldMkLst>
        <pc:spChg chg="mod">
          <ac:chgData name="Sietse de Haan" userId="dc31e9285be36f42" providerId="LiveId" clId="{E2B3607F-3BF8-4A16-AB76-8AEC4ED34C2A}" dt="2022-10-09T17:57:31.172" v="1401" actId="20577"/>
          <ac:spMkLst>
            <pc:docMk/>
            <pc:sldMk cId="728207124" sldId="893"/>
            <ac:spMk id="8" creationId="{B96862EC-E96A-4BCE-AAD0-F1E31DFF258D}"/>
          </ac:spMkLst>
        </pc:spChg>
      </pc:sldChg>
      <pc:sldChg chg="addSp modSp new mod">
        <pc:chgData name="Sietse de Haan" userId="dc31e9285be36f42" providerId="LiveId" clId="{E2B3607F-3BF8-4A16-AB76-8AEC4ED34C2A}" dt="2022-10-09T18:02:18.226" v="1414" actId="6549"/>
        <pc:sldMkLst>
          <pc:docMk/>
          <pc:sldMk cId="1742489095" sldId="895"/>
        </pc:sldMkLst>
        <pc:spChg chg="mod">
          <ac:chgData name="Sietse de Haan" userId="dc31e9285be36f42" providerId="LiveId" clId="{E2B3607F-3BF8-4A16-AB76-8AEC4ED34C2A}" dt="2022-10-07T12:35:01.227" v="27" actId="20577"/>
          <ac:spMkLst>
            <pc:docMk/>
            <pc:sldMk cId="1742489095" sldId="895"/>
            <ac:spMk id="2" creationId="{78654B3F-1383-FBE3-75B9-2AD9314E7C44}"/>
          </ac:spMkLst>
        </pc:spChg>
        <pc:spChg chg="mod">
          <ac:chgData name="Sietse de Haan" userId="dc31e9285be36f42" providerId="LiveId" clId="{E2B3607F-3BF8-4A16-AB76-8AEC4ED34C2A}" dt="2022-10-07T12:35:11.134" v="45" actId="20577"/>
          <ac:spMkLst>
            <pc:docMk/>
            <pc:sldMk cId="1742489095" sldId="895"/>
            <ac:spMk id="3" creationId="{813B6D80-DACE-4136-890B-1C8256F205D6}"/>
          </ac:spMkLst>
        </pc:spChg>
        <pc:spChg chg="mod">
          <ac:chgData name="Sietse de Haan" userId="dc31e9285be36f42" providerId="LiveId" clId="{E2B3607F-3BF8-4A16-AB76-8AEC4ED34C2A}" dt="2022-10-09T18:02:18.226" v="1414" actId="6549"/>
          <ac:spMkLst>
            <pc:docMk/>
            <pc:sldMk cId="1742489095" sldId="895"/>
            <ac:spMk id="4" creationId="{77D34FB8-0D51-A087-77F1-1CFC2C833CD1}"/>
          </ac:spMkLst>
        </pc:spChg>
        <pc:spChg chg="mod">
          <ac:chgData name="Sietse de Haan" userId="dc31e9285be36f42" providerId="LiveId" clId="{E2B3607F-3BF8-4A16-AB76-8AEC4ED34C2A}" dt="2022-10-07T12:35:19.221" v="59" actId="20577"/>
          <ac:spMkLst>
            <pc:docMk/>
            <pc:sldMk cId="1742489095" sldId="895"/>
            <ac:spMk id="5" creationId="{6C28B7AC-0E57-2405-A55F-3803799D39DE}"/>
          </ac:spMkLst>
        </pc:spChg>
        <pc:spChg chg="mod">
          <ac:chgData name="Sietse de Haan" userId="dc31e9285be36f42" providerId="LiveId" clId="{E2B3607F-3BF8-4A16-AB76-8AEC4ED34C2A}" dt="2022-10-07T18:18:47.850" v="872" actId="20577"/>
          <ac:spMkLst>
            <pc:docMk/>
            <pc:sldMk cId="1742489095" sldId="895"/>
            <ac:spMk id="6" creationId="{EB2BC9CA-3095-BECE-8028-D9B0123AE816}"/>
          </ac:spMkLst>
        </pc:spChg>
        <pc:picChg chg="add mod">
          <ac:chgData name="Sietse de Haan" userId="dc31e9285be36f42" providerId="LiveId" clId="{E2B3607F-3BF8-4A16-AB76-8AEC4ED34C2A}" dt="2022-10-09T18:02:08.804" v="1412" actId="1076"/>
          <ac:picMkLst>
            <pc:docMk/>
            <pc:sldMk cId="1742489095" sldId="895"/>
            <ac:picMk id="9" creationId="{85F7A535-70A3-DBE7-D871-BF5DD15F1AA3}"/>
          </ac:picMkLst>
        </pc:picChg>
      </pc:sldChg>
      <pc:sldChg chg="addSp delSp modSp new mod setBg">
        <pc:chgData name="Sietse de Haan" userId="dc31e9285be36f42" providerId="LiveId" clId="{E2B3607F-3BF8-4A16-AB76-8AEC4ED34C2A}" dt="2022-10-07T19:26:31.835" v="1243" actId="26606"/>
        <pc:sldMkLst>
          <pc:docMk/>
          <pc:sldMk cId="4227492380" sldId="896"/>
        </pc:sldMkLst>
        <pc:spChg chg="mod">
          <ac:chgData name="Sietse de Haan" userId="dc31e9285be36f42" providerId="LiveId" clId="{E2B3607F-3BF8-4A16-AB76-8AEC4ED34C2A}" dt="2022-10-07T19:26:31.835" v="1243" actId="26606"/>
          <ac:spMkLst>
            <pc:docMk/>
            <pc:sldMk cId="4227492380" sldId="896"/>
            <ac:spMk id="2" creationId="{17BB38E5-0718-8107-59E3-E007DD4D48A2}"/>
          </ac:spMkLst>
        </pc:spChg>
        <pc:spChg chg="mod">
          <ac:chgData name="Sietse de Haan" userId="dc31e9285be36f42" providerId="LiveId" clId="{E2B3607F-3BF8-4A16-AB76-8AEC4ED34C2A}" dt="2022-10-07T19:26:31.835" v="1243" actId="26606"/>
          <ac:spMkLst>
            <pc:docMk/>
            <pc:sldMk cId="4227492380" sldId="896"/>
            <ac:spMk id="3" creationId="{A95B6692-FF2D-A1A7-6749-76E1DCCEE934}"/>
          </ac:spMkLst>
        </pc:spChg>
        <pc:spChg chg="mod ord">
          <ac:chgData name="Sietse de Haan" userId="dc31e9285be36f42" providerId="LiveId" clId="{E2B3607F-3BF8-4A16-AB76-8AEC4ED34C2A}" dt="2022-10-07T19:26:31.835" v="1243" actId="26606"/>
          <ac:spMkLst>
            <pc:docMk/>
            <pc:sldMk cId="4227492380" sldId="896"/>
            <ac:spMk id="4" creationId="{C6177AE8-D118-EE2C-A3FE-A62917DB1E51}"/>
          </ac:spMkLst>
        </pc:spChg>
        <pc:spChg chg="add del">
          <ac:chgData name="Sietse de Haan" userId="dc31e9285be36f42" providerId="LiveId" clId="{E2B3607F-3BF8-4A16-AB76-8AEC4ED34C2A}" dt="2022-10-07T19:25:56.903" v="1237" actId="26606"/>
          <ac:spMkLst>
            <pc:docMk/>
            <pc:sldMk cId="4227492380" sldId="896"/>
            <ac:spMk id="11" creationId="{F13C74B1-5B17-4795-BED0-7140497B445A}"/>
          </ac:spMkLst>
        </pc:spChg>
        <pc:spChg chg="add del">
          <ac:chgData name="Sietse de Haan" userId="dc31e9285be36f42" providerId="LiveId" clId="{E2B3607F-3BF8-4A16-AB76-8AEC4ED34C2A}" dt="2022-10-07T19:25:56.903" v="1237" actId="26606"/>
          <ac:spMkLst>
            <pc:docMk/>
            <pc:sldMk cId="4227492380" sldId="896"/>
            <ac:spMk id="13" creationId="{D4974D33-8DC5-464E-8C6D-BE58F0669C17}"/>
          </ac:spMkLst>
        </pc:spChg>
        <pc:picChg chg="add mod">
          <ac:chgData name="Sietse de Haan" userId="dc31e9285be36f42" providerId="LiveId" clId="{E2B3607F-3BF8-4A16-AB76-8AEC4ED34C2A}" dt="2022-10-07T19:26:31.835" v="1243" actId="26606"/>
          <ac:picMkLst>
            <pc:docMk/>
            <pc:sldMk cId="4227492380" sldId="896"/>
            <ac:picMk id="6" creationId="{1A20CEEF-43BC-59C9-4D73-B78837B66DF1}"/>
          </ac:picMkLst>
        </pc:picChg>
        <pc:cxnChg chg="add del">
          <ac:chgData name="Sietse de Haan" userId="dc31e9285be36f42" providerId="LiveId" clId="{E2B3607F-3BF8-4A16-AB76-8AEC4ED34C2A}" dt="2022-10-07T19:26:31.835" v="1243" actId="26606"/>
          <ac:cxnSpMkLst>
            <pc:docMk/>
            <pc:sldMk cId="4227492380" sldId="896"/>
            <ac:cxnSpMk id="15" creationId="{A7F400EE-A8A5-48AF-B4D6-291B52C6F0B0}"/>
          </ac:cxnSpMkLst>
        </pc:cxnChg>
      </pc:sldChg>
      <pc:sldChg chg="addSp delSp modSp new mod">
        <pc:chgData name="Sietse de Haan" userId="dc31e9285be36f42" providerId="LiveId" clId="{E2B3607F-3BF8-4A16-AB76-8AEC4ED34C2A}" dt="2022-10-07T19:28:05.449" v="1245" actId="1076"/>
        <pc:sldMkLst>
          <pc:docMk/>
          <pc:sldMk cId="1388095681" sldId="897"/>
        </pc:sldMkLst>
        <pc:spChg chg="mod">
          <ac:chgData name="Sietse de Haan" userId="dc31e9285be36f42" providerId="LiveId" clId="{E2B3607F-3BF8-4A16-AB76-8AEC4ED34C2A}" dt="2022-10-07T19:03:02.888" v="1129" actId="20577"/>
          <ac:spMkLst>
            <pc:docMk/>
            <pc:sldMk cId="1388095681" sldId="897"/>
            <ac:spMk id="2" creationId="{6B5F6CCB-B941-8A8E-92E3-E86980AFC63A}"/>
          </ac:spMkLst>
        </pc:spChg>
        <pc:spChg chg="del">
          <ac:chgData name="Sietse de Haan" userId="dc31e9285be36f42" providerId="LiveId" clId="{E2B3607F-3BF8-4A16-AB76-8AEC4ED34C2A}" dt="2022-10-07T19:02:12.956" v="1070" actId="931"/>
          <ac:spMkLst>
            <pc:docMk/>
            <pc:sldMk cId="1388095681" sldId="897"/>
            <ac:spMk id="3" creationId="{19369D5D-F91F-5E72-4438-8C31625E3450}"/>
          </ac:spMkLst>
        </pc:spChg>
        <pc:picChg chg="add mod">
          <ac:chgData name="Sietse de Haan" userId="dc31e9285be36f42" providerId="LiveId" clId="{E2B3607F-3BF8-4A16-AB76-8AEC4ED34C2A}" dt="2022-10-07T19:28:05.449" v="1245" actId="1076"/>
          <ac:picMkLst>
            <pc:docMk/>
            <pc:sldMk cId="1388095681" sldId="897"/>
            <ac:picMk id="6" creationId="{C7205DCB-DAE1-B7A4-D611-3CBF2B1D3C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7CF7-A95E-46CB-A120-D6F66F27E8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5EEA-AE43-4471-B965-C8F246DD2B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1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Commercial operated Parabolic Trough plants				Status:	14.09.2009	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+mn-lt"/>
              </a:rPr>
              <a:t>						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Project name	Developer		start operation	country	[MW]	No. Plants	</a:t>
            </a:r>
          </a:p>
          <a:p>
            <a:pPr>
              <a:defRPr/>
            </a:pPr>
            <a:r>
              <a:rPr lang="nn-NO" dirty="0">
                <a:solidFill>
                  <a:srgbClr val="000000"/>
                </a:solidFill>
                <a:latin typeface="+mn-lt"/>
              </a:rPr>
              <a:t>SEGS I to IX		LUZ		1985 - 1991		USA	354	9	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+mn-lt"/>
              </a:rPr>
              <a:t>Nevada Solar </a:t>
            </a:r>
            <a:r>
              <a:rPr lang="de-DE" dirty="0" err="1">
                <a:solidFill>
                  <a:srgbClr val="000000"/>
                </a:solidFill>
                <a:latin typeface="+mn-lt"/>
              </a:rPr>
              <a:t>One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	</a:t>
            </a:r>
            <a:r>
              <a:rPr lang="de-DE" dirty="0" err="1">
                <a:solidFill>
                  <a:srgbClr val="000000"/>
                </a:solidFill>
                <a:latin typeface="+mn-lt"/>
              </a:rPr>
              <a:t>Acciona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		June 2007		USA	64	1	</a:t>
            </a:r>
          </a:p>
          <a:p>
            <a:pPr>
              <a:defRPr/>
            </a:pPr>
            <a:r>
              <a:rPr lang="de-DE" dirty="0" err="1">
                <a:solidFill>
                  <a:srgbClr val="000000"/>
                </a:solidFill>
                <a:latin typeface="+mn-lt"/>
              </a:rPr>
              <a:t>Andasol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 I		Solar Millennium	</a:t>
            </a:r>
            <a:r>
              <a:rPr lang="de-DE" dirty="0" err="1">
                <a:solidFill>
                  <a:srgbClr val="000000"/>
                </a:solidFill>
                <a:latin typeface="+mn-lt"/>
              </a:rPr>
              <a:t>October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 2008		Spain	50	1	</a:t>
            </a:r>
          </a:p>
          <a:p>
            <a:pPr>
              <a:defRPr/>
            </a:pPr>
            <a:r>
              <a:rPr lang="de-DE" dirty="0" err="1">
                <a:solidFill>
                  <a:srgbClr val="000000"/>
                </a:solidFill>
                <a:latin typeface="+mn-lt"/>
              </a:rPr>
              <a:t>Puertollano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		</a:t>
            </a:r>
            <a:r>
              <a:rPr lang="de-DE" dirty="0" err="1">
                <a:solidFill>
                  <a:srgbClr val="000000"/>
                </a:solidFill>
                <a:latin typeface="+mn-lt"/>
              </a:rPr>
              <a:t>Iberdrola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		May 2009		Spain	50	1	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+mn-lt"/>
              </a:rPr>
              <a:t>Alvarado		</a:t>
            </a:r>
            <a:r>
              <a:rPr lang="de-DE" dirty="0" err="1">
                <a:solidFill>
                  <a:srgbClr val="000000"/>
                </a:solidFill>
                <a:latin typeface="+mn-lt"/>
              </a:rPr>
              <a:t>Acciona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		</a:t>
            </a:r>
            <a:r>
              <a:rPr lang="de-DE" dirty="0" err="1">
                <a:solidFill>
                  <a:srgbClr val="000000"/>
                </a:solidFill>
                <a:latin typeface="+mn-lt"/>
              </a:rPr>
              <a:t>July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 2009		Spain	50	1	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+mn-lt"/>
              </a:rPr>
              <a:t>						</a:t>
            </a:r>
            <a:r>
              <a:rPr lang="de-DE" b="1" dirty="0">
                <a:solidFill>
                  <a:srgbClr val="000000"/>
                </a:solidFill>
                <a:latin typeface="+mn-lt"/>
              </a:rPr>
              <a:t>Total:	568	13	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9B9C84-E4D3-4D9C-AAF0-F05717B60C65}" type="slidenum">
              <a:rPr lang="de-DE" altLang="en-US" smtClean="0"/>
              <a:pPr>
                <a:spcBef>
                  <a:spcPct val="0"/>
                </a:spcBef>
              </a:pPr>
              <a:t>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504691-38E7-446A-B5F6-05235A5A472D}" type="slidenum">
              <a:rPr lang="de-DE" altLang="en-US" smtClean="0"/>
              <a:pPr>
                <a:spcBef>
                  <a:spcPct val="0"/>
                </a:spcBef>
              </a:pPr>
              <a:t>29</a:t>
            </a:fld>
            <a:endParaRPr lang="de-DE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44538"/>
            <a:ext cx="6575425" cy="36988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40466F5-8DAA-48EF-AE5D-14E4CA454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06A916-981F-48A4-978F-3A76189DC08E}" type="slidenum">
              <a:rPr lang="de-DE" altLang="en-US"/>
              <a:pPr>
                <a:spcBef>
                  <a:spcPct val="0"/>
                </a:spcBef>
              </a:pPr>
              <a:t>7</a:t>
            </a:fld>
            <a:endParaRPr lang="de-DE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BD324282-FCCC-47C8-80B8-39E876281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3628529-9678-4066-9FA4-F5E5D00F7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40466F5-8DAA-48EF-AE5D-14E4CA454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06A916-981F-48A4-978F-3A76189DC08E}" type="slidenum">
              <a:rPr lang="de-DE" altLang="en-US"/>
              <a:pPr>
                <a:spcBef>
                  <a:spcPct val="0"/>
                </a:spcBef>
              </a:pPr>
              <a:t>8</a:t>
            </a:fld>
            <a:endParaRPr lang="de-DE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BD324282-FCCC-47C8-80B8-39E876281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3628529-9678-4066-9FA4-F5E5D00F7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92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35EEA-AE43-4471-B965-C8F246DD2B5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56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Dus 1000 PJ warmte is de totale vraag als eindproduct, maar wel veel verliezen …dus bij de opwek wel meer nodig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35EEA-AE43-4471-B965-C8F246DD2B5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4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alleen </a:t>
            </a:r>
            <a:r>
              <a:rPr lang="nl-NL" dirty="0" err="1"/>
              <a:t>gewelidigge</a:t>
            </a:r>
            <a:r>
              <a:rPr lang="nl-NL" dirty="0"/>
              <a:t> toename maar ook een inschatting van het gebruik, </a:t>
            </a:r>
            <a:r>
              <a:rPr lang="nl-NL" dirty="0" err="1"/>
              <a:t>daaris</a:t>
            </a:r>
            <a:r>
              <a:rPr lang="nl-NL" dirty="0"/>
              <a:t> in de vorige dia al op vooruitgelopen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35EEA-AE43-4471-B965-C8F246DD2B5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50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03C778-618E-497F-8631-728A3381D3E0}" type="slidenum">
              <a:rPr lang="de-DE" altLang="en-US" smtClean="0"/>
              <a:pPr>
                <a:spcBef>
                  <a:spcPct val="0"/>
                </a:spcBef>
              </a:pPr>
              <a:t>25</a:t>
            </a:fld>
            <a:endParaRPr lang="de-DE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A7A27B-E54F-4591-92FE-33F32E4DB3FB}" type="slidenum">
              <a:rPr lang="de-DE" altLang="en-US" smtClean="0"/>
              <a:pPr>
                <a:spcBef>
                  <a:spcPct val="0"/>
                </a:spcBef>
              </a:pPr>
              <a:t>27</a:t>
            </a:fld>
            <a:endParaRPr lang="de-DE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tonne of coal equivalent3.41143e-11  Joule = 0,34 PJ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645F3E-CEB1-44F9-8A26-55519EC5A646}" type="slidenum">
              <a:rPr lang="de-DE" altLang="en-US" smtClean="0"/>
              <a:pPr>
                <a:spcBef>
                  <a:spcPct val="0"/>
                </a:spcBef>
              </a:pPr>
              <a:t>28</a:t>
            </a:fld>
            <a:endParaRPr lang="de-DE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A4D0E-FF2C-487D-9172-C27CE3C62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B2EDD9-DD17-43BE-9825-DBF47822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4E1B1-3F3E-4259-B637-AC0FF672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C530-4398-4448-A066-80B5B6C3182C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C0563-D7D3-4745-835C-4E80F4F5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40E45E-0C23-4A5D-BD89-DD736C8A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94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DA156-5FC2-415B-93AA-67885442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D50BF9-AEAF-411C-9F98-E8BD0C404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D82A1-E815-4ABD-9164-8475E0D7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C305-542D-4505-8DBA-C33B52014EF1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FA2BAD-67B0-4948-88C0-013D17AD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B12DB-C9F1-4796-87E7-6E96F2F6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8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B56F2ED-A37E-4276-8AC9-AAD257F17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EF4EE1-CF74-4BB6-A1A4-4B41F35EE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AE1807-AF66-42FA-8961-2BC602F7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AA88-930C-4594-A0A1-9A5FE9569FD0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B082A0-7634-4367-A152-3B0FBBA1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AEC74B-CAC2-4C13-A713-8C2743BC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6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549276"/>
            <a:ext cx="10363200" cy="5472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E916705-5D4D-4FFF-8419-C5C4886D4AB7}" type="datetime1">
              <a:rPr lang="nl-NL" smtClean="0"/>
              <a:t>10-10-2022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71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61945-B637-4B5B-AA77-1EC1047A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0B01D0-7FF2-40C8-BDFF-84C470AC0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27FF1F-CE8C-48F5-B053-7DA8D0BF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A2A0-0E8B-4E70-9228-81E6431AA11A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E67351-F0FF-4BF2-B6A7-D94996CE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DAA67D-8693-4CDF-B3BF-179903FF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38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925E5-0DAA-4538-987F-5B684448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0DD173-CCF8-49C8-AED1-5B87D02B1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7B76A3-E8B1-4E88-96FD-DA2A04E5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2CC-291F-42D8-A69D-33F10F966E1D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646DBC-8E36-4E30-B22D-D865601C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47A8C2-9038-4B96-B6C3-56E5FDC9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25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FA3D0-7214-45B5-BDCD-7C14C9C1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6B9C4-6E7F-4115-8285-61BE09BD8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850A3-A5BE-49DE-A799-7FA49050A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7F06E3-8833-4F9F-AC8F-A8DA0562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AB6A-F8D4-43E5-9DB2-C27C6EA91D39}" type="datetime1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F966F9-D43D-45E5-B364-419E9D47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63A413-5C02-4254-851D-AFB9ACB0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34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CF16C-CC45-4A55-AE90-E897C1A6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0B9341-92B2-4AFA-BCEC-6C8076FC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C30025-0487-489D-957D-DC0ED51B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C9B743-7F21-4780-9C6C-72C45D94D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F1E223-958C-41C9-BC96-D42FE9E07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7598AC-FA05-45EB-94BB-7C62883B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F054-8D13-409C-A188-B917F7FE05D4}" type="datetime1">
              <a:rPr lang="nl-NL" smtClean="0"/>
              <a:t>10-10-2022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EE9FC0-213F-46AF-B31B-B3DB4231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BE54E14-4FFB-4D6D-9481-A0A35D99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00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F7FEF-2A8E-46B0-BB28-E79DDEA2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0000E4-E487-4940-85B6-B8E78A74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000E-EED3-4992-8519-3EF3543AD78A}" type="datetime1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D8A9CB-2E90-4BE5-80A5-04149341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D1F102-66DC-4328-9ECC-FBD358E1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8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E2D8B-92DF-4317-AD0A-1317EC1B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50D-5F26-46E3-8337-6A65C64637A6}" type="datetime1">
              <a:rPr lang="nl-NL" smtClean="0"/>
              <a:t>10-10-2022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2961EB-62E2-42EF-B89F-6A66A004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E0A30D-CBDB-4887-BED9-F9640685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96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EBD10-23B9-4B51-ACF7-3441EC4A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F01471-F541-4124-8B4F-A3EB03E5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FFE87B-E2D2-4CD4-A2E7-4B86281BD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F2DAA2-0561-49FB-9DD4-AF36021A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6C8-F602-4995-AF01-C4F873C2E3AD}" type="datetime1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8099A3-6AEB-44ED-A983-71A01167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8FB7DB-487A-4EC1-A944-8DB7DFEE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080C2-F4F7-40E0-9299-BADF5A16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F0FB83-80EC-4D8E-987A-3E6FE26BE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F02CBC-1DB7-4439-8099-8F5C87BE0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1CB568-D9C9-4BAB-8850-175EDE84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D523-A65E-49AA-9D47-8083C58C8430}" type="datetime1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09DAA7-273C-4AB7-8FDF-394583C1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505EDC-719E-4D92-9E2E-C91E668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4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396470-A883-4D3A-BDBB-179D3E82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9A5640-F1BE-424A-BC2B-7B212245A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B48802-9234-4860-AE9A-79CE1E080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AA93-B504-4CC6-87CA-C21D52BFAA3C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12CCBB-0D24-4125-8B3F-5756D2C9E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932B4-98AE-4081-A6DE-3D1455863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1A9C-97C9-41C5-B0B0-547916F906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zteq.be/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borgcsp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bsolicon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oyst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arget-a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C72322-97DE-4022-835C-0B5F76C4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030" y="1148080"/>
            <a:ext cx="10640754" cy="1858079"/>
          </a:xfrm>
        </p:spPr>
        <p:txBody>
          <a:bodyPr anchor="b">
            <a:noAutofit/>
          </a:bodyPr>
          <a:lstStyle/>
          <a:p>
            <a:r>
              <a:rPr lang="nl-NL" sz="3600" dirty="0">
                <a:latin typeface="Segoe UI" panose="020B0502040204020203" pitchFamily="34" charset="0"/>
                <a:cs typeface="Segoe UI" panose="020B0502040204020203" pitchFamily="34" charset="0"/>
              </a:rPr>
              <a:t>Warmtetransitie</a:t>
            </a:r>
            <a:br>
              <a:rPr lang="nl-NL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3600" dirty="0">
                <a:latin typeface="Segoe UI" panose="020B0502040204020203" pitchFamily="34" charset="0"/>
                <a:cs typeface="Segoe UI" panose="020B0502040204020203" pitchFamily="34" charset="0"/>
              </a:rPr>
              <a:t>met geconcentreerde </a:t>
            </a:r>
            <a:r>
              <a:rPr lang="nl-NL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zonthermie</a:t>
            </a:r>
            <a:endParaRPr lang="nl-NL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3E1E6-0C38-41C3-905F-A6C46F02A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528" y="3267379"/>
            <a:ext cx="9163757" cy="45044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Vakbeurs Energie 11-13  oktober 2022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b="19559"/>
          <a:stretch/>
        </p:blipFill>
        <p:spPr bwMode="auto">
          <a:xfrm>
            <a:off x="3754162" y="15478"/>
            <a:ext cx="4682458" cy="15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1F79181-8FC0-4C74-9960-B735232E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3" b="33133"/>
          <a:stretch/>
        </p:blipFill>
        <p:spPr bwMode="auto">
          <a:xfrm>
            <a:off x="-304" y="3780936"/>
            <a:ext cx="12191390" cy="308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ED615F-BE69-4F7C-8BE1-D866D547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37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F6CCB-B941-8A8E-92E3-E86980AF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Rendement afhankelijk van temperatuur en zoninstraling</a:t>
            </a:r>
          </a:p>
        </p:txBody>
      </p:sp>
      <p:pic>
        <p:nvPicPr>
          <p:cNvPr id="6" name="Tijdelijke aanduiding voor inhoud 5" descr="Afbeelding met tafel&#10;&#10;Automatisch gegenereerde beschrijving">
            <a:extLst>
              <a:ext uri="{FF2B5EF4-FFF2-40B4-BE49-F238E27FC236}">
                <a16:creationId xmlns:a16="http://schemas.microsoft.com/office/drawing/2014/main" id="{C7205DCB-DAE1-B7A4-D611-3CBF2B1D3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26" y="1809737"/>
            <a:ext cx="7681153" cy="442756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0FA1E7-BD66-E335-1A60-B72B30E8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09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72322-97DE-4022-835C-0B5F76C4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451" y="704696"/>
            <a:ext cx="10640754" cy="775845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Warmtevraag</a:t>
            </a:r>
          </a:p>
        </p:txBody>
      </p:sp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AB907A1-26A5-4582-A3E9-01E8D3D3B22C}"/>
              </a:ext>
            </a:extLst>
          </p:cNvPr>
          <p:cNvSpPr txBox="1"/>
          <p:nvPr/>
        </p:nvSpPr>
        <p:spPr>
          <a:xfrm>
            <a:off x="1244337" y="6335395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1CE06C89-93CD-4850-872B-98E547421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795" y="1716088"/>
            <a:ext cx="9163050" cy="450850"/>
          </a:xfrm>
        </p:spPr>
        <p:txBody>
          <a:bodyPr anchor="ctr">
            <a:normAutofit/>
          </a:bodyPr>
          <a:lstStyle/>
          <a:p>
            <a:pPr algn="l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Warmtevraag als onderdeel van totale energievraag</a:t>
            </a:r>
            <a:endParaRPr lang="nl-NL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5E41DE-F747-49C4-B047-4AB4BF10F1D7}"/>
              </a:ext>
            </a:extLst>
          </p:cNvPr>
          <p:cNvSpPr txBox="1"/>
          <p:nvPr/>
        </p:nvSpPr>
        <p:spPr>
          <a:xfrm>
            <a:off x="9543784" y="5291677"/>
            <a:ext cx="1844843" cy="6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TNO (2020), Warmtemonitor (2019) o.b.v. CBS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B2A97B-31B1-499C-88AC-131CF5E194D3}"/>
              </a:ext>
            </a:extLst>
          </p:cNvPr>
          <p:cNvSpPr txBox="1"/>
          <p:nvPr/>
        </p:nvSpPr>
        <p:spPr>
          <a:xfrm>
            <a:off x="7751928" y="2524836"/>
            <a:ext cx="3234520" cy="90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E1EE66-25F9-409C-A55C-DACCFB86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11</a:t>
            </a:fld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3B1E7D0-CC50-4776-9469-9A24DBC84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670" y="2388472"/>
            <a:ext cx="6442114" cy="37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F1CD62F-DD04-49E9-9AA4-CBACBBF65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9725" y="2997978"/>
            <a:ext cx="4729999" cy="2066925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Totale warmtevraag: 416 PJ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Duitse studie: Helft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warmte-vraag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te vervullen door CST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200 PJ kan CST voor zijn rekening nemen</a:t>
            </a:r>
          </a:p>
        </p:txBody>
      </p:sp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AB907A1-26A5-4582-A3E9-01E8D3D3B22C}"/>
              </a:ext>
            </a:extLst>
          </p:cNvPr>
          <p:cNvSpPr txBox="1"/>
          <p:nvPr/>
        </p:nvSpPr>
        <p:spPr>
          <a:xfrm>
            <a:off x="1244337" y="6335395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803F6AB-4512-4B4B-9C18-D50DD90C8D49}"/>
              </a:ext>
            </a:extLst>
          </p:cNvPr>
          <p:cNvSpPr txBox="1"/>
          <p:nvPr/>
        </p:nvSpPr>
        <p:spPr>
          <a:xfrm>
            <a:off x="6901225" y="5752891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</a:t>
            </a:r>
            <a:r>
              <a:rPr lang="nl-NL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AgentschapNL</a:t>
            </a:r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 (2013)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3333E97-B54A-4616-9D21-21E47D3F55E7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Warmtevraag industrie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4EC0F5A-6152-47EC-B231-52AB7BE0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12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58E680-8B6C-418A-810E-64686505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37" y="1663229"/>
            <a:ext cx="5753116" cy="4089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2786606C-B0D8-ADBA-9C4F-3641C93BFAC3}"/>
              </a:ext>
            </a:extLst>
          </p:cNvPr>
          <p:cNvSpPr/>
          <p:nvPr/>
        </p:nvSpPr>
        <p:spPr>
          <a:xfrm>
            <a:off x="1864528" y="2707200"/>
            <a:ext cx="2145922" cy="2972563"/>
          </a:xfrm>
          <a:prstGeom prst="flowChartConnector">
            <a:avLst/>
          </a:prstGeom>
          <a:noFill/>
          <a:ln>
            <a:gradFill>
              <a:gsLst>
                <a:gs pos="2100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1F6909DB-3DF2-D6F9-BA60-1473749C8739}"/>
              </a:ext>
            </a:extLst>
          </p:cNvPr>
          <p:cNvSpPr/>
          <p:nvPr/>
        </p:nvSpPr>
        <p:spPr>
          <a:xfrm>
            <a:off x="4089600" y="4187634"/>
            <a:ext cx="3080975" cy="144351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1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CD3E1E6-0C38-41C3-905F-A6C46F02A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789" y="1766960"/>
            <a:ext cx="2881416" cy="3947437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Verwachting welke vlucht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zonthermie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in Duitsland zal nemen. </a:t>
            </a:r>
          </a:p>
        </p:txBody>
      </p:sp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265CA09-8CB1-4B51-BF18-F1B11BB7EA31}"/>
              </a:ext>
            </a:extLst>
          </p:cNvPr>
          <p:cNvSpPr txBox="1"/>
          <p:nvPr/>
        </p:nvSpPr>
        <p:spPr>
          <a:xfrm>
            <a:off x="1244337" y="6335395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6D3EB7D-AB61-4284-B3FF-78F9D6C2FEFC}"/>
              </a:ext>
            </a:extLst>
          </p:cNvPr>
          <p:cNvSpPr txBox="1"/>
          <p:nvPr/>
        </p:nvSpPr>
        <p:spPr>
          <a:xfrm>
            <a:off x="6284828" y="5608317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</a:t>
            </a:r>
            <a:r>
              <a:rPr lang="nl-NL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Solites</a:t>
            </a:r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 (2019)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D694F1-ACBC-4A75-BC1F-9BCDA918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5" y="1572642"/>
            <a:ext cx="7562114" cy="394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A924898C-5DD6-4B4B-95EA-A8056F1A11DD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Zonthermie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prognose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1654D8A-0FAE-40D8-A8B0-4B4A2F98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13</a:t>
            </a:fld>
            <a:endParaRPr lang="nl-NL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519EDC3-0526-450F-9D60-474E0973B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5299" r="66737" b="64807"/>
          <a:stretch/>
        </p:blipFill>
        <p:spPr bwMode="auto">
          <a:xfrm>
            <a:off x="1788159" y="1766960"/>
            <a:ext cx="3007361" cy="211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15C3008-77F4-4AF0-B948-597727565ACD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7848ED-9B22-49E1-B8F3-C13EC2C2C6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01" y="1634554"/>
            <a:ext cx="5820119" cy="4390326"/>
          </a:xfrm>
          <a:prstGeom prst="rect">
            <a:avLst/>
          </a:prstGeom>
          <a:effectLst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62D753A-B15D-4D18-8583-0AE1593E806B}"/>
              </a:ext>
            </a:extLst>
          </p:cNvPr>
          <p:cNvSpPr txBox="1"/>
          <p:nvPr/>
        </p:nvSpPr>
        <p:spPr>
          <a:xfrm>
            <a:off x="7070112" y="5594388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Fraunhofer, 2017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BCD941B-F043-47A8-9A56-074EDC84FBFD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Zonthermie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Energieopbrengst per m</a:t>
            </a:r>
            <a:r>
              <a:rPr lang="nl-NL" sz="4000" baseline="30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0AC02A0-B3D3-4DFD-B0BD-3D6BBE1F0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244" y="2454177"/>
            <a:ext cx="4287520" cy="2434665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Fraunhofer-studie toont aan thermische zonnecollectoren produceren per vierkante meter gemiddeld </a:t>
            </a: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driemaal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zoveel kilowattuur dan fotovoltaïsche zonne-energie.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700F50-0253-4A49-A80E-5CF05BA3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0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72322-97DE-4022-835C-0B5F76C4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451" y="704696"/>
            <a:ext cx="10640754" cy="775845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Prestaties diverse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zonthermie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systemen</a:t>
            </a:r>
          </a:p>
        </p:txBody>
      </p:sp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26E8EE1-B673-4C6D-8B69-B323C32596BC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4ED1A19-EDA4-47B6-8DAA-876327714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04927"/>
              </p:ext>
            </p:extLst>
          </p:nvPr>
        </p:nvGraphicFramePr>
        <p:xfrm>
          <a:off x="1381760" y="1537565"/>
          <a:ext cx="9652000" cy="439801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7461">
                  <a:extLst>
                    <a:ext uri="{9D8B030D-6E8A-4147-A177-3AD203B41FA5}">
                      <a16:colId xmlns:a16="http://schemas.microsoft.com/office/drawing/2014/main" val="2505202043"/>
                    </a:ext>
                  </a:extLst>
                </a:gridCol>
                <a:gridCol w="977259">
                  <a:extLst>
                    <a:ext uri="{9D8B030D-6E8A-4147-A177-3AD203B41FA5}">
                      <a16:colId xmlns:a16="http://schemas.microsoft.com/office/drawing/2014/main" val="2059906725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875331232"/>
                    </a:ext>
                  </a:extLst>
                </a:gridCol>
                <a:gridCol w="843856">
                  <a:extLst>
                    <a:ext uri="{9D8B030D-6E8A-4147-A177-3AD203B41FA5}">
                      <a16:colId xmlns:a16="http://schemas.microsoft.com/office/drawing/2014/main" val="3277045090"/>
                    </a:ext>
                  </a:extLst>
                </a:gridCol>
                <a:gridCol w="954464">
                  <a:extLst>
                    <a:ext uri="{9D8B030D-6E8A-4147-A177-3AD203B41FA5}">
                      <a16:colId xmlns:a16="http://schemas.microsoft.com/office/drawing/2014/main" val="2429774246"/>
                    </a:ext>
                  </a:extLst>
                </a:gridCol>
                <a:gridCol w="806040">
                  <a:extLst>
                    <a:ext uri="{9D8B030D-6E8A-4147-A177-3AD203B41FA5}">
                      <a16:colId xmlns:a16="http://schemas.microsoft.com/office/drawing/2014/main" val="2612029175"/>
                    </a:ext>
                  </a:extLst>
                </a:gridCol>
                <a:gridCol w="900553">
                  <a:extLst>
                    <a:ext uri="{9D8B030D-6E8A-4147-A177-3AD203B41FA5}">
                      <a16:colId xmlns:a16="http://schemas.microsoft.com/office/drawing/2014/main" val="3898388996"/>
                    </a:ext>
                  </a:extLst>
                </a:gridCol>
                <a:gridCol w="802692">
                  <a:extLst>
                    <a:ext uri="{9D8B030D-6E8A-4147-A177-3AD203B41FA5}">
                      <a16:colId xmlns:a16="http://schemas.microsoft.com/office/drawing/2014/main" val="4026531445"/>
                    </a:ext>
                  </a:extLst>
                </a:gridCol>
                <a:gridCol w="998417">
                  <a:extLst>
                    <a:ext uri="{9D8B030D-6E8A-4147-A177-3AD203B41FA5}">
                      <a16:colId xmlns:a16="http://schemas.microsoft.com/office/drawing/2014/main" val="3505565634"/>
                    </a:ext>
                  </a:extLst>
                </a:gridCol>
                <a:gridCol w="1247178">
                  <a:extLst>
                    <a:ext uri="{9D8B030D-6E8A-4147-A177-3AD203B41FA5}">
                      <a16:colId xmlns:a16="http://schemas.microsoft.com/office/drawing/2014/main" val="1411409093"/>
                    </a:ext>
                  </a:extLst>
                </a:gridCol>
              </a:tblGrid>
              <a:tr h="1233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Warmte-opbrengst per apertuur-oppervlak bij 100 graden Celsius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Warmte-opbrengst per</a:t>
                      </a:r>
                      <a:r>
                        <a:rPr lang="nl-NL" sz="1100" b="0" baseline="30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11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grond-oppervlak</a:t>
                      </a:r>
                      <a:endParaRPr lang="nl-NL" sz="140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Warmte-opbrengst per apertuur- oppervlak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Concen-tratiefactor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Tempera-tuurbereik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Dubbel gebruik grond mogelijk</a:t>
                      </a:r>
                      <a:endParaRPr lang="nl-NL" sz="140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Warmte-opslag</a:t>
                      </a:r>
                      <a:endParaRPr lang="nl-NL" sz="140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Verhouding grond-</a:t>
                      </a:r>
                      <a:br>
                        <a:rPr lang="nl-NL" sz="11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nl-NL" sz="11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oppervlak / apertuur- oppervlak</a:t>
                      </a:r>
                      <a:endParaRPr lang="nl-NL" sz="140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Referentie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extLst>
                  <a:ext uri="{0D108BD9-81ED-4DB2-BD59-A6C34878D82A}">
                    <a16:rowId xmlns:a16="http://schemas.microsoft.com/office/drawing/2014/main" val="3938327717"/>
                  </a:ext>
                </a:extLst>
              </a:tr>
              <a:tr h="33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nl-NL" sz="140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kWh/m</a:t>
                      </a:r>
                      <a:r>
                        <a:rPr lang="nl-NL" sz="1400" baseline="30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∙a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kWh/m</a:t>
                      </a:r>
                      <a:r>
                        <a:rPr lang="nl-NL" sz="1400" baseline="30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∙a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GJ/m</a:t>
                      </a:r>
                      <a:r>
                        <a:rPr lang="nl-NL" sz="1400" baseline="30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∙a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aseline="30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°</a:t>
                      </a: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extLst>
                  <a:ext uri="{0D108BD9-81ED-4DB2-BD59-A6C34878D82A}">
                    <a16:rowId xmlns:a16="http://schemas.microsoft.com/office/drawing/2014/main" val="1562240496"/>
                  </a:ext>
                </a:extLst>
              </a:tr>
              <a:tr h="457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Trogspiegel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185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10 - 85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50 - 400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DTU (2015)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extLst>
                  <a:ext uri="{0D108BD9-81ED-4DB2-BD59-A6C34878D82A}">
                    <a16:rowId xmlns:a16="http://schemas.microsoft.com/office/drawing/2014/main" val="180314057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Fresnel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Voor NL niet bekend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Minste ruimte-beslag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Voor NL niet bekend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10 - 80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&lt;300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Areva</a:t>
                      </a:r>
                      <a:b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(fabrikant)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extLst>
                  <a:ext uri="{0D108BD9-81ED-4DB2-BD59-A6C34878D82A}">
                    <a16:rowId xmlns:a16="http://schemas.microsoft.com/office/drawing/2014/main" val="3859280736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Solar </a:t>
                      </a:r>
                      <a:r>
                        <a:rPr lang="nl-NL" sz="1100" b="0" dirty="0" err="1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dish</a:t>
                      </a:r>
                      <a:r>
                        <a:rPr lang="nl-NL" sz="1100" b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530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210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600 – 2.000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&lt;200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Axe</a:t>
                      </a:r>
                      <a:br>
                        <a:rPr lang="nl-NL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(leverancier)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extLst>
                  <a:ext uri="{0D108BD9-81ED-4DB2-BD59-A6C34878D82A}">
                    <a16:rowId xmlns:a16="http://schemas.microsoft.com/office/drawing/2014/main" val="2304610562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Vlakke plaat collector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1,3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30-80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2,3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NL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extLst>
                  <a:ext uri="{0D108BD9-81ED-4DB2-BD59-A6C34878D82A}">
                    <a16:rowId xmlns:a16="http://schemas.microsoft.com/office/drawing/2014/main" val="4151750110"/>
                  </a:ext>
                </a:extLst>
              </a:tr>
              <a:tr h="57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PV ter vergelijking met thermisch</a:t>
                      </a:r>
                      <a:endParaRPr lang="nl-NL" sz="14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170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0,6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n.v.t.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</a:t>
                      </a:r>
                      <a:endParaRPr lang="nl-NL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nee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NL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698" marR="47698" marT="47698" marB="47698" anchor="ctr"/>
                </a:tc>
                <a:extLst>
                  <a:ext uri="{0D108BD9-81ED-4DB2-BD59-A6C34878D82A}">
                    <a16:rowId xmlns:a16="http://schemas.microsoft.com/office/drawing/2014/main" val="938713739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867785-57AE-4093-A713-A273081E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71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1E3C88-59E4-48FF-B364-690223A9376C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82A31F9-CD92-4872-A3B9-A6E09751CBC7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Berenschot Studie (zonder CST)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77515C1-9278-4764-8468-747BB4D0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16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E180A0-E727-4CC2-9F2A-5351CE108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" t="1408" r="980" b="5445"/>
          <a:stretch/>
        </p:blipFill>
        <p:spPr>
          <a:xfrm>
            <a:off x="1945378" y="2286000"/>
            <a:ext cx="9149342" cy="3735564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35CDF9C2-9409-4D46-A0D5-0D7604345849}"/>
              </a:ext>
            </a:extLst>
          </p:cNvPr>
          <p:cNvSpPr txBox="1">
            <a:spLocks/>
          </p:cNvSpPr>
          <p:nvPr/>
        </p:nvSpPr>
        <p:spPr>
          <a:xfrm>
            <a:off x="2245360" y="1722925"/>
            <a:ext cx="6898640" cy="437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b="0" dirty="0">
                <a:latin typeface="Segoe UI" panose="020B0502040204020203" pitchFamily="34" charset="0"/>
                <a:cs typeface="Segoe UI" panose="020B0502040204020203" pitchFamily="34" charset="0"/>
              </a:rPr>
              <a:t>Met CST: extra 50 PJ haalbaar</a:t>
            </a:r>
          </a:p>
        </p:txBody>
      </p:sp>
    </p:spTree>
    <p:extLst>
      <p:ext uri="{BB962C8B-B14F-4D97-AF65-F5344CB8AC3E}">
        <p14:creationId xmlns:p14="http://schemas.microsoft.com/office/powerpoint/2010/main" val="182369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564413B-DDE9-4880-B33C-F16D7245F4DB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96862EC-E96A-4BCE-AAD0-F1E31DFF258D}"/>
              </a:ext>
            </a:extLst>
          </p:cNvPr>
          <p:cNvSpPr txBox="1">
            <a:spLocks/>
          </p:cNvSpPr>
          <p:nvPr/>
        </p:nvSpPr>
        <p:spPr>
          <a:xfrm>
            <a:off x="419875" y="723392"/>
            <a:ext cx="10640754" cy="759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Ontwikkeling Aardgas prijs </a:t>
            </a:r>
          </a:p>
          <a:p>
            <a:pPr algn="ctr"/>
            <a:endParaRPr lang="nl-NL" sz="4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CE6237F-B08D-8BF4-8161-18654E153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5382232-3C49-2434-F080-D99D375AA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5744"/>
            <a:ext cx="9144000" cy="3242056"/>
          </a:xfrm>
        </p:spPr>
        <p:txBody>
          <a:bodyPr/>
          <a:lstStyle/>
          <a:p>
            <a:r>
              <a:rPr lang="nl-NL" dirty="0"/>
              <a:t>Volgens TNO (business case zonithermie okt 2022) blijft na de rumoerige tijden de gasprijs voor de consument hangen op 1,5 </a:t>
            </a:r>
            <a:r>
              <a:rPr lang="nl-NL" dirty="0" err="1"/>
              <a:t>eurp</a:t>
            </a:r>
            <a:r>
              <a:rPr lang="nl-NL" dirty="0"/>
              <a:t> per m</a:t>
            </a:r>
            <a:r>
              <a:rPr lang="nl-NL" baseline="30000" dirty="0"/>
              <a:t>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80DE04-C9C4-49A0-BACE-BFC67FBF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11F36EB-E598-4F4D-88B1-A38215134E90}"/>
              </a:ext>
            </a:extLst>
          </p:cNvPr>
          <p:cNvSpPr txBox="1"/>
          <p:nvPr/>
        </p:nvSpPr>
        <p:spPr>
          <a:xfrm>
            <a:off x="4129396" y="5641213"/>
            <a:ext cx="2658684" cy="43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CBS (realisatie); ICE TTF, IEA WEO (2019) en WLO (2015) (raming)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Graphic 11" descr="Vraagteken met effen opvulling">
            <a:extLst>
              <a:ext uri="{FF2B5EF4-FFF2-40B4-BE49-F238E27FC236}">
                <a16:creationId xmlns:a16="http://schemas.microsoft.com/office/drawing/2014/main" id="{950201C0-1C15-2089-3E3F-FF1670DC3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6528" y="3699845"/>
            <a:ext cx="149352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564413B-DDE9-4880-B33C-F16D7245F4DB}"/>
              </a:ext>
            </a:extLst>
          </p:cNvPr>
          <p:cNvSpPr txBox="1"/>
          <p:nvPr/>
        </p:nvSpPr>
        <p:spPr>
          <a:xfrm>
            <a:off x="1244337" y="6335395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96862EC-E96A-4BCE-AAD0-F1E31DFF258D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SDE++ 2022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D6C70577-1BAF-4897-8BA4-0E4E46D11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244" y="2803647"/>
            <a:ext cx="4157474" cy="2612405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CST-systemen komen vanaf 2022 in aanmerking voor subsidie in de categorie zonnewarmte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FD5BAE-688F-4FD5-BB57-447F9EE0A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80"/>
          <a:stretch/>
        </p:blipFill>
        <p:spPr>
          <a:xfrm>
            <a:off x="1534854" y="1783486"/>
            <a:ext cx="5507368" cy="4152093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E4D2D0-7754-42E8-BEB4-28BC2352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18</a:t>
            </a:fld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50D9C3D-582B-43A8-B7D3-E2426C381FA3}"/>
              </a:ext>
            </a:extLst>
          </p:cNvPr>
          <p:cNvSpPr txBox="1"/>
          <p:nvPr/>
        </p:nvSpPr>
        <p:spPr>
          <a:xfrm>
            <a:off x="7127566" y="5705221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Solarmagazine (Juni 2021)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0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768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990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00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E41FC341-33B6-4B0F-A257-4DF14F8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kstvak 397">
            <a:extLst>
              <a:ext uri="{FF2B5EF4-FFF2-40B4-BE49-F238E27FC236}">
                <a16:creationId xmlns:a16="http://schemas.microsoft.com/office/drawing/2014/main" id="{50A50A9E-C0A2-4B00-AAF1-4BCEAEF4B25C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399" name="Titel 1">
            <a:extLst>
              <a:ext uri="{FF2B5EF4-FFF2-40B4-BE49-F238E27FC236}">
                <a16:creationId xmlns:a16="http://schemas.microsoft.com/office/drawing/2014/main" id="{F221C7D1-B121-435D-9B84-28F09228926B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 Referenties (België)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E4A5027-23DD-4BD6-BE81-BB1F635C539C}"/>
              </a:ext>
            </a:extLst>
          </p:cNvPr>
          <p:cNvSpPr txBox="1">
            <a:spLocks/>
          </p:cNvSpPr>
          <p:nvPr/>
        </p:nvSpPr>
        <p:spPr>
          <a:xfrm>
            <a:off x="954172" y="2399775"/>
            <a:ext cx="5446628" cy="3223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u="sng" dirty="0" err="1">
                <a:solidFill>
                  <a:srgbClr val="0563C1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Azteq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Industrial Application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Uitgangstemperatuur &gt; 140°C 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Thermische output 0,5 MW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Jaarlijkse productie: 500 MWh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Apertuur oppervlak  1100 m</a:t>
            </a:r>
            <a:r>
              <a:rPr lang="nl-NL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Limburgse innovatie versnelt transitie naar duurzame energie | Voka">
            <a:extLst>
              <a:ext uri="{FF2B5EF4-FFF2-40B4-BE49-F238E27FC236}">
                <a16:creationId xmlns:a16="http://schemas.microsoft.com/office/drawing/2014/main" id="{97FAFB25-7F34-4372-A175-D5050E13A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/>
          <a:stretch/>
        </p:blipFill>
        <p:spPr bwMode="auto">
          <a:xfrm>
            <a:off x="6190848" y="1992945"/>
            <a:ext cx="5046980" cy="3687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D24CB4-C130-450D-9A10-8C2F9E93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19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B489E3E-554F-4881-9B90-49A87C5E6A9C}"/>
              </a:ext>
            </a:extLst>
          </p:cNvPr>
          <p:cNvSpPr txBox="1"/>
          <p:nvPr/>
        </p:nvSpPr>
        <p:spPr>
          <a:xfrm>
            <a:off x="5255632" y="5446913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</a:t>
            </a:r>
            <a:r>
              <a:rPr lang="nl-NL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Azteq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0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54B3F-1383-FBE3-75B9-2AD9314E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3B6D80-DACE-4136-890B-1C8256F20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Christiaan Bartels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D34FB8-0D51-A087-77F1-1CFC2C833C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Afgestudeerd</a:t>
            </a:r>
            <a:br>
              <a:rPr lang="nl-NL" dirty="0"/>
            </a:br>
            <a:r>
              <a:rPr lang="nl-NL" dirty="0"/>
              <a:t>TU-Delft</a:t>
            </a:r>
          </a:p>
          <a:p>
            <a:r>
              <a:rPr lang="nl-NL" dirty="0"/>
              <a:t>Jaren gewerkt </a:t>
            </a:r>
            <a:br>
              <a:rPr lang="nl-NL" dirty="0"/>
            </a:br>
            <a:r>
              <a:rPr lang="nl-NL" dirty="0"/>
              <a:t>aan CSP installaties</a:t>
            </a:r>
            <a:br>
              <a:rPr lang="nl-NL" dirty="0"/>
            </a:br>
            <a:r>
              <a:rPr lang="nl-NL" dirty="0"/>
              <a:t>o.a. in Spanje en Egypte</a:t>
            </a:r>
          </a:p>
          <a:p>
            <a:r>
              <a:rPr lang="nl-NL" dirty="0"/>
              <a:t>Mede auteur van het rapport “</a:t>
            </a:r>
            <a:r>
              <a:rPr lang="nl-NL" b="1" dirty="0"/>
              <a:t>Bespiegelingen op een drievoudige oogst</a:t>
            </a:r>
            <a:r>
              <a:rPr lang="nl-NL" dirty="0"/>
              <a:t>”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C28B7AC-0E57-2405-A55F-3803799D3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Sietse de Haan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B2BC9CA-3095-BECE-8028-D9B0123AE8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Docent natuurkunde </a:t>
            </a:r>
            <a:br>
              <a:rPr lang="nl-NL" dirty="0"/>
            </a:br>
            <a:r>
              <a:rPr lang="nl-NL" dirty="0"/>
              <a:t>voorgezet onderwijl</a:t>
            </a:r>
          </a:p>
          <a:p>
            <a:r>
              <a:rPr lang="nl-NL" dirty="0"/>
              <a:t>Voorzitter vereniging</a:t>
            </a:r>
          </a:p>
          <a:p>
            <a:r>
              <a:rPr lang="nl-NL" dirty="0" err="1"/>
              <a:t>Deserted</a:t>
            </a:r>
            <a:r>
              <a:rPr lang="nl-NL" dirty="0"/>
              <a:t> vertegenwoordiger</a:t>
            </a:r>
          </a:p>
          <a:p>
            <a:r>
              <a:rPr lang="nl-NL" dirty="0"/>
              <a:t>Mede auteur van het rapport “</a:t>
            </a:r>
            <a:r>
              <a:rPr lang="nl-NL" b="1" dirty="0"/>
              <a:t>Bespiegelingen op een drievoudige oogst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9E62DD-53E4-22ED-1D15-7EE8621F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</a:t>
            </a:fld>
            <a:endParaRPr lang="nl-NL"/>
          </a:p>
        </p:txBody>
      </p:sp>
      <p:pic>
        <p:nvPicPr>
          <p:cNvPr id="9" name="Afbeelding 8" descr="Afbeelding met persoon, person, glimlachen, poseren&#10;&#10;Automatisch gegenereerde beschrijving">
            <a:extLst>
              <a:ext uri="{FF2B5EF4-FFF2-40B4-BE49-F238E27FC236}">
                <a16:creationId xmlns:a16="http://schemas.microsoft.com/office/drawing/2014/main" id="{85F7A535-70A3-DBE7-D871-BF5DD15F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07" y="2093119"/>
            <a:ext cx="1727994" cy="1727994"/>
          </a:xfrm>
          <a:prstGeom prst="rect">
            <a:avLst/>
          </a:prstGeom>
        </p:spPr>
      </p:pic>
      <p:pic>
        <p:nvPicPr>
          <p:cNvPr id="10" name="Afbeelding 9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8FB961E1-EBB5-D033-6ED4-F2C0461C2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12" y="2174622"/>
            <a:ext cx="1286256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768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990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00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E41FC341-33B6-4B0F-A257-4DF14F8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kstvak 397">
            <a:extLst>
              <a:ext uri="{FF2B5EF4-FFF2-40B4-BE49-F238E27FC236}">
                <a16:creationId xmlns:a16="http://schemas.microsoft.com/office/drawing/2014/main" id="{50A50A9E-C0A2-4B00-AAF1-4BCEAEF4B25C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399" name="Titel 1">
            <a:extLst>
              <a:ext uri="{FF2B5EF4-FFF2-40B4-BE49-F238E27FC236}">
                <a16:creationId xmlns:a16="http://schemas.microsoft.com/office/drawing/2014/main" id="{F221C7D1-B121-435D-9B84-28F09228926B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 Referenties (Denemarken)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9659155-15D7-4F16-97D3-62E9FE7A7BB2}"/>
              </a:ext>
            </a:extLst>
          </p:cNvPr>
          <p:cNvSpPr txBox="1">
            <a:spLocks/>
          </p:cNvSpPr>
          <p:nvPr/>
        </p:nvSpPr>
        <p:spPr>
          <a:xfrm>
            <a:off x="838200" y="2245667"/>
            <a:ext cx="5053963" cy="32939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300" u="sng" dirty="0">
                <a:solidFill>
                  <a:srgbClr val="0563C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3"/>
              </a:rPr>
              <a:t>Aalborg CSP</a:t>
            </a:r>
            <a:endParaRPr lang="nl-NL" sz="3300" dirty="0">
              <a:effectLst/>
              <a:latin typeface="Calibri" panose="020F0502020204030204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Solar District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Heating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(SDH)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Uitgangstemperatuur: 98°C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Met warmteopslag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Thermische output: 6,8 MW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Jaarlijkse productie: 6,1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GWh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NB directe zoninstraling op deze locatie in Denemarken gunstiger </a:t>
            </a:r>
          </a:p>
        </p:txBody>
      </p:sp>
      <p:pic>
        <p:nvPicPr>
          <p:cNvPr id="3076" name="Picture 4" descr="6.8MWth solar district heating system in Taars, Denmark">
            <a:extLst>
              <a:ext uri="{FF2B5EF4-FFF2-40B4-BE49-F238E27FC236}">
                <a16:creationId xmlns:a16="http://schemas.microsoft.com/office/drawing/2014/main" id="{3CA63219-DDCA-484A-B403-8E5CF5D4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63" y="1989147"/>
            <a:ext cx="5651696" cy="3768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E39BBB-0791-44F2-B086-3ECCF4B8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20</a:t>
            </a:fld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82B7FE-260D-4AF5-8E32-E0FC772D80D2}"/>
              </a:ext>
            </a:extLst>
          </p:cNvPr>
          <p:cNvSpPr txBox="1"/>
          <p:nvPr/>
        </p:nvSpPr>
        <p:spPr>
          <a:xfrm>
            <a:off x="4543269" y="5501587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Aalborg CSP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0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768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990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00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E41FC341-33B6-4B0F-A257-4DF14F8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kstvak 397">
            <a:extLst>
              <a:ext uri="{FF2B5EF4-FFF2-40B4-BE49-F238E27FC236}">
                <a16:creationId xmlns:a16="http://schemas.microsoft.com/office/drawing/2014/main" id="{50A50A9E-C0A2-4B00-AAF1-4BCEAEF4B25C}"/>
              </a:ext>
            </a:extLst>
          </p:cNvPr>
          <p:cNvSpPr txBox="1"/>
          <p:nvPr/>
        </p:nvSpPr>
        <p:spPr>
          <a:xfrm>
            <a:off x="1244337" y="6335395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399" name="Titel 1">
            <a:extLst>
              <a:ext uri="{FF2B5EF4-FFF2-40B4-BE49-F238E27FC236}">
                <a16:creationId xmlns:a16="http://schemas.microsoft.com/office/drawing/2014/main" id="{F221C7D1-B121-435D-9B84-28F09228926B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 Referenties (Zweden)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C55EE9-0E3B-4244-A9EE-6ACBB9983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6034"/>
          <a:stretch/>
        </p:blipFill>
        <p:spPr bwMode="auto">
          <a:xfrm>
            <a:off x="5871519" y="2048368"/>
            <a:ext cx="5733686" cy="34669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2242B6CF-9867-4725-8715-9E10D6CE7B8F}"/>
              </a:ext>
            </a:extLst>
          </p:cNvPr>
          <p:cNvSpPr txBox="1">
            <a:spLocks/>
          </p:cNvSpPr>
          <p:nvPr/>
        </p:nvSpPr>
        <p:spPr>
          <a:xfrm>
            <a:off x="838200" y="2449775"/>
            <a:ext cx="5033319" cy="32756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u="sng" dirty="0">
                <a:solidFill>
                  <a:srgbClr val="0563C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nl-NL" u="sng" dirty="0" err="1">
                <a:solidFill>
                  <a:srgbClr val="0563C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4"/>
              </a:rPr>
              <a:t>Absolicon</a:t>
            </a:r>
            <a:endParaRPr lang="nl-NL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400 km boven Stockholm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Solar District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Heating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(SDH)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Uitgangstemperatuur: 110°C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Thermische output: 0,5 MW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Jaarlijkse productie: 1,1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GWh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D0DFBA4-596F-4F29-9FAE-B7614424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21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EA2486F-D4DC-4195-B903-3883C12E7C95}"/>
              </a:ext>
            </a:extLst>
          </p:cNvPr>
          <p:cNvSpPr txBox="1"/>
          <p:nvPr/>
        </p:nvSpPr>
        <p:spPr>
          <a:xfrm>
            <a:off x="4555512" y="5253688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</a:t>
            </a:r>
            <a:r>
              <a:rPr lang="nl-NL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Absolicon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5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768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990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00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E41FC341-33B6-4B0F-A257-4DF14F8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kstvak 397">
            <a:extLst>
              <a:ext uri="{FF2B5EF4-FFF2-40B4-BE49-F238E27FC236}">
                <a16:creationId xmlns:a16="http://schemas.microsoft.com/office/drawing/2014/main" id="{50A50A9E-C0A2-4B00-AAF1-4BCEAEF4B25C}"/>
              </a:ext>
            </a:extLst>
          </p:cNvPr>
          <p:cNvSpPr txBox="1"/>
          <p:nvPr/>
        </p:nvSpPr>
        <p:spPr>
          <a:xfrm>
            <a:off x="1244337" y="6335395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399" name="Titel 1">
            <a:extLst>
              <a:ext uri="{FF2B5EF4-FFF2-40B4-BE49-F238E27FC236}">
                <a16:creationId xmlns:a16="http://schemas.microsoft.com/office/drawing/2014/main" id="{F221C7D1-B121-435D-9B84-28F09228926B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 Referenties (Duitsland)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6F2A898-1A0A-4EBD-BA51-33A55A07B610}"/>
              </a:ext>
            </a:extLst>
          </p:cNvPr>
          <p:cNvSpPr txBox="1">
            <a:spLocks/>
          </p:cNvSpPr>
          <p:nvPr/>
        </p:nvSpPr>
        <p:spPr>
          <a:xfrm>
            <a:off x="889027" y="2490147"/>
            <a:ext cx="4698945" cy="34632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u="sng" dirty="0" err="1">
                <a:solidFill>
                  <a:srgbClr val="0563C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3"/>
              </a:rPr>
              <a:t>Sunoyster</a:t>
            </a:r>
            <a:endParaRPr lang="nl-NL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Tweeassige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collector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Opklapbaar (sterke wind)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Dak installatie mogelijk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Thermische output: 7 kW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Optioneel PV: 5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kWe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40B32F0-A108-4BB1-AFEE-BC30F711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22</a:t>
            </a:fld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5D90A57-530A-4B1F-A270-6EA8ED86B393}"/>
              </a:ext>
            </a:extLst>
          </p:cNvPr>
          <p:cNvSpPr txBox="1"/>
          <p:nvPr/>
        </p:nvSpPr>
        <p:spPr>
          <a:xfrm>
            <a:off x="4267200" y="5709688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</a:t>
            </a:r>
            <a:r>
              <a:rPr lang="nl-NL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Sunoyster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Afbeelding 1">
            <a:extLst>
              <a:ext uri="{FF2B5EF4-FFF2-40B4-BE49-F238E27FC236}">
                <a16:creationId xmlns:a16="http://schemas.microsoft.com/office/drawing/2014/main" id="{A1C96726-3D5D-423F-97AE-647421CE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6" y="1948621"/>
            <a:ext cx="5894771" cy="39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03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768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990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00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E41FC341-33B6-4B0F-A257-4DF14F8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kstvak 397">
            <a:extLst>
              <a:ext uri="{FF2B5EF4-FFF2-40B4-BE49-F238E27FC236}">
                <a16:creationId xmlns:a16="http://schemas.microsoft.com/office/drawing/2014/main" id="{50A50A9E-C0A2-4B00-AAF1-4BCEAEF4B25C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399" name="Titel 1">
            <a:extLst>
              <a:ext uri="{FF2B5EF4-FFF2-40B4-BE49-F238E27FC236}">
                <a16:creationId xmlns:a16="http://schemas.microsoft.com/office/drawing/2014/main" id="{F221C7D1-B121-435D-9B84-28F09228926B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 Referenties (Duitsland)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6F2A898-1A0A-4EBD-BA51-33A55A07B610}"/>
              </a:ext>
            </a:extLst>
          </p:cNvPr>
          <p:cNvSpPr txBox="1">
            <a:spLocks/>
          </p:cNvSpPr>
          <p:nvPr/>
        </p:nvSpPr>
        <p:spPr>
          <a:xfrm>
            <a:off x="838200" y="2584256"/>
            <a:ext cx="4785746" cy="26936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u="sng" dirty="0" err="1">
                <a:solidFill>
                  <a:srgbClr val="0563C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3"/>
              </a:rPr>
              <a:t>Protarget</a:t>
            </a:r>
            <a:endParaRPr lang="nl-NL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Industrial Application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Thermische output: 320 kW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Afhankelijk van apertuur oppervlak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1 MW centrale ca 22000 m2 apertuur oppervalk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Spiegel unit 3 bij12 meter</a:t>
            </a:r>
          </a:p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 descr="Kennissessie geconcentreerde zonthermie in de warmtetransitie op 28  augustus – Vereniging voor Zonnekrachtcentrales">
            <a:extLst>
              <a:ext uri="{FF2B5EF4-FFF2-40B4-BE49-F238E27FC236}">
                <a16:creationId xmlns:a16="http://schemas.microsoft.com/office/drawing/2014/main" id="{33FF8F3B-305E-4CA5-85DB-9FAD910A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46" y="2114704"/>
            <a:ext cx="6012125" cy="3378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8EEA0DA-BC67-4690-B531-9A2A9B25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23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7356E7A-B03B-4E83-AE82-23E4D2B1AD5C}"/>
              </a:ext>
            </a:extLst>
          </p:cNvPr>
          <p:cNvSpPr txBox="1"/>
          <p:nvPr/>
        </p:nvSpPr>
        <p:spPr>
          <a:xfrm>
            <a:off x="4500828" y="5277951"/>
            <a:ext cx="3080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</a:t>
            </a:r>
            <a:r>
              <a:rPr lang="nl-NL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Protarget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768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990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00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E41FC341-33B6-4B0F-A257-4DF14F8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kstvak 397">
            <a:extLst>
              <a:ext uri="{FF2B5EF4-FFF2-40B4-BE49-F238E27FC236}">
                <a16:creationId xmlns:a16="http://schemas.microsoft.com/office/drawing/2014/main" id="{50A50A9E-C0A2-4B00-AAF1-4BCEAEF4B25C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12-14 oktober 2021</a:t>
            </a:r>
          </a:p>
        </p:txBody>
      </p:sp>
      <p:sp>
        <p:nvSpPr>
          <p:cNvPr id="399" name="Titel 1">
            <a:extLst>
              <a:ext uri="{FF2B5EF4-FFF2-40B4-BE49-F238E27FC236}">
                <a16:creationId xmlns:a16="http://schemas.microsoft.com/office/drawing/2014/main" id="{F221C7D1-B121-435D-9B84-28F09228926B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Conclusies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64D67CA-41D0-42B6-A02D-D8EBB7CF0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CST is een goede warmtebron voor zowel warmtenetten als de industrie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Voor warmtenetten kan CST gecombineerd worden met vlakke plaat collectoren en/of vacuümbuizen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Voor gebouwde omgeving is potentieel door uitbreiding met CST zeker </a:t>
            </a:r>
            <a:r>
              <a:rPr lang="nl-NL" dirty="0"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50 PJ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hoger dan gecalculeerde </a:t>
            </a:r>
            <a:r>
              <a:rPr lang="nl-NL" dirty="0"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100 PJ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van Berenschot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Daarnaast kan </a:t>
            </a:r>
            <a:r>
              <a:rPr lang="nl-NL" dirty="0"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200 PJ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aan warmte geleverd worden voor industrie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Totaal kan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zonterhme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(inclusief CST) 1/3 deel van de totale warmtevraag 350 PJ </a:t>
            </a:r>
            <a:r>
              <a:rPr lang="nl-NL">
                <a:latin typeface="Segoe UI" panose="020B0502040204020203" pitchFamily="34" charset="0"/>
                <a:cs typeface="Segoe UI" panose="020B0502040204020203" pitchFamily="34" charset="0"/>
              </a:rPr>
              <a:t>(Totaal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985 PJ) voor haar rekening nemen, met als uitdaging het ruimtebeslag.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4C5604E-8411-4E24-AE4D-15C722BB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8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42" y="536576"/>
            <a:ext cx="8739316" cy="53990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3939" y="577851"/>
            <a:ext cx="8061325" cy="936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Bedankt</a:t>
            </a:r>
            <a: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voor</a:t>
            </a:r>
            <a: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uw</a:t>
            </a:r>
            <a: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aandacht</a:t>
            </a:r>
            <a: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Heeft</a:t>
            </a:r>
            <a: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3200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nog</a:t>
            </a:r>
            <a: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vragen</a:t>
            </a:r>
            <a:r>
              <a:rPr lang="en-US" sz="32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pic>
        <p:nvPicPr>
          <p:cNvPr id="5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BCF7DF82-0C82-4F62-8256-04E714E7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98DB65F-7B0E-4396-9E28-C3C66D65E39D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FCA349F-CC8B-461A-859F-EDAE8C4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959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72322-97DE-4022-835C-0B5F76C4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451" y="704696"/>
            <a:ext cx="10640754" cy="775845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 slides</a:t>
            </a:r>
          </a:p>
        </p:txBody>
      </p:sp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564413B-DDE9-4880-B33C-F16D7245F4DB}"/>
              </a:ext>
            </a:extLst>
          </p:cNvPr>
          <p:cNvSpPr txBox="1"/>
          <p:nvPr/>
        </p:nvSpPr>
        <p:spPr>
          <a:xfrm>
            <a:off x="1244337" y="6335395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60D4BE3-5E33-4E74-9E4E-9176C22C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464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6"/>
          <p:cNvSpPr>
            <a:spLocks noChangeArrowheads="1"/>
          </p:cNvSpPr>
          <p:nvPr/>
        </p:nvSpPr>
        <p:spPr bwMode="auto">
          <a:xfrm>
            <a:off x="2209800" y="90805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en-US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Content of Various Energy Sources</a:t>
            </a:r>
          </a:p>
        </p:txBody>
      </p:sp>
      <p:sp>
        <p:nvSpPr>
          <p:cNvPr id="11267" name="Rectangle 86"/>
          <p:cNvSpPr>
            <a:spLocks noChangeArrowheads="1"/>
          </p:cNvSpPr>
          <p:nvPr/>
        </p:nvSpPr>
        <p:spPr bwMode="auto">
          <a:xfrm>
            <a:off x="2362200" y="106045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11312"/>
              </p:ext>
            </p:extLst>
          </p:nvPr>
        </p:nvGraphicFramePr>
        <p:xfrm>
          <a:off x="2404270" y="1625570"/>
          <a:ext cx="7322634" cy="42545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1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Energy 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Quantity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Energy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 Content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Uranium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0,000001 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TCE (Tons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Coal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Equivalent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Crude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 oil1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0,7 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Pit-coal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Lignite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3,7 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Natural 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900 m³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4 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TCE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6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Solar Energy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sym typeface="Symbol" pitchFamily="18" charset="2"/>
                        </a:rPr>
                        <a:t> 8000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sym typeface="Symbol" pitchFamily="18" charset="2"/>
                        </a:rPr>
                        <a:t>hours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sym typeface="Symbol" pitchFamily="18" charset="2"/>
                        </a:rPr>
                        <a:t> on 1 m²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 TCE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84850DB-4575-435F-8575-A2EE2396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057CD19-969F-4D44-A1D1-AA4180E7303F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25EBAA-0961-492A-BDB6-C6778BF998F1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content of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various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134510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524001" y="1174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04" y="1660585"/>
            <a:ext cx="7518875" cy="43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46372A0B-4D5C-4E5F-98CB-070D4B4E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3DEBF1A-39E4-41F0-95C9-668149B521DE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BD03709-AF0D-41E1-AFCF-BF605D7C7615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energy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sun</a:t>
            </a:r>
            <a:endParaRPr lang="nl-NL" sz="4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155D8CC-4BE8-4203-B97D-EE48CF0D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06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3652838" y="18383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24774"/>
              </p:ext>
            </p:extLst>
          </p:nvPr>
        </p:nvGraphicFramePr>
        <p:xfrm>
          <a:off x="1958975" y="1827213"/>
          <a:ext cx="570865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887450" imgH="9058275" progId="">
                  <p:embed/>
                </p:oleObj>
              </mc:Choice>
              <mc:Fallback>
                <p:oleObj r:id="rId3" imgW="13887450" imgH="9058275" progId="">
                  <p:embed/>
                  <p:pic>
                    <p:nvPicPr>
                      <p:cNvPr id="2150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1827213"/>
                        <a:ext cx="570865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8062278" y="1827176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de-DE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</a:t>
            </a:r>
            <a:r>
              <a:rPr lang="de-DE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components</a:t>
            </a:r>
            <a:r>
              <a:rPr lang="de-DE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Concentrator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cylindrical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parabolic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reflector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structure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Receiver (tubular absorber, glass envelop)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Tracking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8062278" y="4095904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de-DE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Parameters:</a:t>
            </a:r>
          </a:p>
          <a:p>
            <a:pPr eaLnBrk="0" hangingPunct="0">
              <a:defRPr/>
            </a:pP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aperture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width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[m]</a:t>
            </a:r>
          </a:p>
          <a:p>
            <a:pPr eaLnBrk="0" hangingPunct="0">
              <a:defRPr/>
            </a:pP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(resp. Paraboloid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pPr eaLnBrk="0" hangingPunct="0">
              <a:defRPr/>
            </a:pP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  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focal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length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[m]</a:t>
            </a:r>
          </a:p>
          <a:p>
            <a:pPr eaLnBrk="0" hangingPunct="0">
              <a:defRPr/>
            </a:pPr>
            <a:r>
              <a:rPr lang="el-G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Φ</a:t>
            </a:r>
            <a:r>
              <a:rPr lang="de-DE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rim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angle [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degree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eaLnBrk="0" hangingPunct="0">
              <a:defRPr/>
            </a:pP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  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absorber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diameter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[m]</a:t>
            </a:r>
          </a:p>
        </p:txBody>
      </p:sp>
      <p:pic>
        <p:nvPicPr>
          <p:cNvPr id="8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99663AEB-CE0E-4CAF-BF51-FA1215A3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599A822-9E62-44F0-957D-FB3B6F580A71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5EDE943-EB39-42B2-9D14-35807D2404D4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Parabolic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Trough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Collector -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components</a:t>
            </a:r>
            <a:endParaRPr lang="nl-NL" sz="4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053CE34-622F-4B03-B45E-08C79EEB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87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1E6F475-EEE3-454D-AC68-C015B447D5C4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Vereniging voor Zonnekrachtcentrales (VZKC)</a:t>
            </a:r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19E1F6F2-5D28-484E-AF73-C4CF16CFD07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2738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nl-NL" b="1" i="0" dirty="0">
                <a:solidFill>
                  <a:srgbClr val="11111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Missie :  </a:t>
            </a:r>
            <a:r>
              <a:rPr lang="nl-NL" sz="3000" dirty="0">
                <a:solidFill>
                  <a:schemeClr val="accent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We promoot een idee!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oogsten waar hij het gemakkelijkst te oogsten is. De woestijnen hebben overvloed aan energie (goed voor de productie van goedkope groen waterstof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Oogsten met geconcentreerde zonnewarmte (CST/P) kan warmte of elektriciteit op afroep leveren.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Geconcentreerde </a:t>
            </a: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zonthermie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CST oogst drie keer zoveel warmte per m</a:t>
            </a:r>
            <a:r>
              <a:rPr kumimoji="0" lang="nl-NL" altLang="nl-NL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PV)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26A7EFB9-DF0E-491A-98DF-16D24431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3</a:t>
            </a:fld>
            <a:endParaRPr lang="nl-NL"/>
          </a:p>
        </p:txBody>
      </p:sp>
      <p:pic>
        <p:nvPicPr>
          <p:cNvPr id="1026" name="Picture 2" descr="Desertec Solar Power Project Abandoned by Shareholders">
            <a:extLst>
              <a:ext uri="{FF2B5EF4-FFF2-40B4-BE49-F238E27FC236}">
                <a16:creationId xmlns:a16="http://schemas.microsoft.com/office/drawing/2014/main" id="{84AA63A5-C981-4771-9345-6FC86EF2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2398701"/>
            <a:ext cx="4445000" cy="32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A825056E-FF8F-4D38-B779-1931B01B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6F2264E-A801-4D4F-B926-7EBD0063CB34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558605-C878-4D38-B723-56C17020BB9E}"/>
              </a:ext>
            </a:extLst>
          </p:cNvPr>
          <p:cNvSpPr txBox="1"/>
          <p:nvPr/>
        </p:nvSpPr>
        <p:spPr>
          <a:xfrm>
            <a:off x="9374668" y="5672069"/>
            <a:ext cx="197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</a:t>
            </a:r>
            <a:r>
              <a:rPr lang="nl-NL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Desertec</a:t>
            </a:r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 Foundation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C637462-8625-4DCB-E457-C28FA012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1" i="0" u="none" strike="noStrike" cap="none" normalizeH="0" baseline="0">
                <a:ln>
                  <a:noFill/>
                </a:ln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de vereniging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promoot een idee!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3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B38E5-0718-8107-59E3-E007DD4D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kern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doen we dat?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B6692-FF2D-A1A7-6749-76E1DCCE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90"/>
            <a:ext cx="5802630" cy="4972685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lezingen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workshops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onderwijsmateriaal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een website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stands op beurzen zoals deze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lobbywerk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een nieuwsbrief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gerichte voorlichting</a:t>
            </a: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l-NL" sz="24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 excursies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177AE8-D118-EE2C-A3FE-A62917DB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 descr="Afbeelding met lucht, buiten, dag&#10;&#10;Automatisch gegenereerde beschrijving">
            <a:extLst>
              <a:ext uri="{FF2B5EF4-FFF2-40B4-BE49-F238E27FC236}">
                <a16:creationId xmlns:a16="http://schemas.microsoft.com/office/drawing/2014/main" id="{1A20CEEF-43BC-59C9-4D73-B78837B66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8768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990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000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1" name="Picture 4" descr="TCT Red Solar Thermal Collector for hot water heating.">
            <a:extLst>
              <a:ext uri="{FF2B5EF4-FFF2-40B4-BE49-F238E27FC236}">
                <a16:creationId xmlns:a16="http://schemas.microsoft.com/office/drawing/2014/main" id="{A5899AD1-474C-4420-8E92-993080ACF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61" y="3955312"/>
            <a:ext cx="2079897" cy="10738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" name="Picture 2" descr="Shouhang bags 100 MW Concentrated Solar Power Tower project in China | REVE  News of the wind sector in Spain and in the world">
            <a:extLst>
              <a:ext uri="{FF2B5EF4-FFF2-40B4-BE49-F238E27FC236}">
                <a16:creationId xmlns:a16="http://schemas.microsoft.com/office/drawing/2014/main" id="{A94F5157-2BB8-444F-AFDD-1C662B0E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24" y="3955311"/>
            <a:ext cx="1922016" cy="1080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" name="Picture 8" descr="Dynamic modeling of a parabolic trough solar thermal power plant with  thermal storage using Modelon&amp;#39;s Thermal Power Library® - Modelon">
            <a:extLst>
              <a:ext uri="{FF2B5EF4-FFF2-40B4-BE49-F238E27FC236}">
                <a16:creationId xmlns:a16="http://schemas.microsoft.com/office/drawing/2014/main" id="{03225CBE-5390-4AD0-9EE0-3F46EE55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06" y="3955311"/>
            <a:ext cx="1920239" cy="1094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Afbeelding 395" descr="Linear-Fresnel-Kollektor Solarkraftwerk PE2 [Novatec Solar]">
            <a:extLst>
              <a:ext uri="{FF2B5EF4-FFF2-40B4-BE49-F238E27FC236}">
                <a16:creationId xmlns:a16="http://schemas.microsoft.com/office/drawing/2014/main" id="{F928CBC6-8216-42A6-9D78-BE93A62F10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85" y="3964540"/>
            <a:ext cx="1789889" cy="1136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E41FC341-33B6-4B0F-A257-4DF14F8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kstvak 397">
            <a:extLst>
              <a:ext uri="{FF2B5EF4-FFF2-40B4-BE49-F238E27FC236}">
                <a16:creationId xmlns:a16="http://schemas.microsoft.com/office/drawing/2014/main" id="{50A50A9E-C0A2-4B00-AAF1-4BCEAEF4B25C}"/>
              </a:ext>
            </a:extLst>
          </p:cNvPr>
          <p:cNvSpPr txBox="1"/>
          <p:nvPr/>
        </p:nvSpPr>
        <p:spPr>
          <a:xfrm>
            <a:off x="1890420" y="6322329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399" name="Titel 1">
            <a:extLst>
              <a:ext uri="{FF2B5EF4-FFF2-40B4-BE49-F238E27FC236}">
                <a16:creationId xmlns:a16="http://schemas.microsoft.com/office/drawing/2014/main" id="{F221C7D1-B121-435D-9B84-28F09228926B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Zonthermie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Overzicht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6F330A5-4074-492E-A5D4-CE3CB5756D0C}"/>
              </a:ext>
            </a:extLst>
          </p:cNvPr>
          <p:cNvSpPr txBox="1"/>
          <p:nvPr/>
        </p:nvSpPr>
        <p:spPr>
          <a:xfrm>
            <a:off x="8432000" y="1991680"/>
            <a:ext cx="1789889" cy="646331"/>
          </a:xfrm>
          <a:prstGeom prst="rect">
            <a:avLst/>
          </a:prstGeom>
          <a:solidFill>
            <a:srgbClr val="66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Lijn</a:t>
            </a:r>
          </a:p>
          <a:p>
            <a:r>
              <a:rPr lang="nl-NL"/>
              <a:t>concentratie</a:t>
            </a:r>
            <a:endParaRPr lang="nl-NL" dirty="0"/>
          </a:p>
        </p:txBody>
      </p:sp>
      <p:sp>
        <p:nvSpPr>
          <p:cNvPr id="400" name="Tekstvak 399">
            <a:extLst>
              <a:ext uri="{FF2B5EF4-FFF2-40B4-BE49-F238E27FC236}">
                <a16:creationId xmlns:a16="http://schemas.microsoft.com/office/drawing/2014/main" id="{28DC12C5-9EC1-4404-BAFB-2733193F8BA4}"/>
              </a:ext>
            </a:extLst>
          </p:cNvPr>
          <p:cNvSpPr txBox="1"/>
          <p:nvPr/>
        </p:nvSpPr>
        <p:spPr>
          <a:xfrm>
            <a:off x="4387238" y="1991679"/>
            <a:ext cx="1900136" cy="646331"/>
          </a:xfrm>
          <a:prstGeom prst="rect">
            <a:avLst/>
          </a:prstGeom>
          <a:solidFill>
            <a:srgbClr val="66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Punt</a:t>
            </a:r>
          </a:p>
          <a:p>
            <a:r>
              <a:rPr lang="nl-NL" dirty="0"/>
              <a:t>concentratie</a:t>
            </a:r>
          </a:p>
        </p:txBody>
      </p:sp>
      <p:sp>
        <p:nvSpPr>
          <p:cNvPr id="402" name="Tekstvak 401">
            <a:extLst>
              <a:ext uri="{FF2B5EF4-FFF2-40B4-BE49-F238E27FC236}">
                <a16:creationId xmlns:a16="http://schemas.microsoft.com/office/drawing/2014/main" id="{6BB73BFA-5AB5-4B79-9C2A-FA7D91E4297E}"/>
              </a:ext>
            </a:extLst>
          </p:cNvPr>
          <p:cNvSpPr txBox="1"/>
          <p:nvPr/>
        </p:nvSpPr>
        <p:spPr>
          <a:xfrm>
            <a:off x="9709144" y="3149150"/>
            <a:ext cx="1106770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/>
              <a:t>Fresnel</a:t>
            </a:r>
            <a:endParaRPr lang="nl-NL" dirty="0"/>
          </a:p>
        </p:txBody>
      </p:sp>
      <p:sp>
        <p:nvSpPr>
          <p:cNvPr id="403" name="Tekstvak 402">
            <a:extLst>
              <a:ext uri="{FF2B5EF4-FFF2-40B4-BE49-F238E27FC236}">
                <a16:creationId xmlns:a16="http://schemas.microsoft.com/office/drawing/2014/main" id="{4D431D8D-6520-43DC-AB29-59D8D444F7E9}"/>
              </a:ext>
            </a:extLst>
          </p:cNvPr>
          <p:cNvSpPr txBox="1"/>
          <p:nvPr/>
        </p:nvSpPr>
        <p:spPr>
          <a:xfrm>
            <a:off x="7698636" y="3149150"/>
            <a:ext cx="1430057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Trogspiegel</a:t>
            </a:r>
          </a:p>
        </p:txBody>
      </p:sp>
      <p:sp>
        <p:nvSpPr>
          <p:cNvPr id="404" name="Tekstvak 403">
            <a:extLst>
              <a:ext uri="{FF2B5EF4-FFF2-40B4-BE49-F238E27FC236}">
                <a16:creationId xmlns:a16="http://schemas.microsoft.com/office/drawing/2014/main" id="{42A76571-F044-4148-B4FE-F687AF16435D}"/>
              </a:ext>
            </a:extLst>
          </p:cNvPr>
          <p:cNvSpPr txBox="1"/>
          <p:nvPr/>
        </p:nvSpPr>
        <p:spPr>
          <a:xfrm>
            <a:off x="5506720" y="3151544"/>
            <a:ext cx="1508485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Solar </a:t>
            </a:r>
            <a:r>
              <a:rPr lang="nl-NL" dirty="0" err="1"/>
              <a:t>tower</a:t>
            </a:r>
            <a:endParaRPr lang="nl-NL" dirty="0"/>
          </a:p>
        </p:txBody>
      </p:sp>
      <p:sp>
        <p:nvSpPr>
          <p:cNvPr id="405" name="Tekstvak 404">
            <a:extLst>
              <a:ext uri="{FF2B5EF4-FFF2-40B4-BE49-F238E27FC236}">
                <a16:creationId xmlns:a16="http://schemas.microsoft.com/office/drawing/2014/main" id="{7558A801-E0D9-42DD-A6A5-659FA10687D5}"/>
              </a:ext>
            </a:extLst>
          </p:cNvPr>
          <p:cNvSpPr txBox="1"/>
          <p:nvPr/>
        </p:nvSpPr>
        <p:spPr>
          <a:xfrm>
            <a:off x="3723700" y="3149150"/>
            <a:ext cx="1327077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Solar </a:t>
            </a:r>
            <a:r>
              <a:rPr lang="nl-NL" dirty="0" err="1"/>
              <a:t>dish</a:t>
            </a:r>
            <a:endParaRPr lang="nl-NL" dirty="0"/>
          </a:p>
        </p:txBody>
      </p:sp>
      <p:pic>
        <p:nvPicPr>
          <p:cNvPr id="2050" name="Picture 2" descr="Higher performance secure Aalborg CSP another order for industrial solar  heating plant in Denmark – HELIOSCSP">
            <a:extLst>
              <a:ext uri="{FF2B5EF4-FFF2-40B4-BE49-F238E27FC236}">
                <a16:creationId xmlns:a16="http://schemas.microsoft.com/office/drawing/2014/main" id="{7A0CB599-66A6-45EE-8D6A-C8E0B2BC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95" y="3953154"/>
            <a:ext cx="1538326" cy="10760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" name="Tekstvak 406">
            <a:extLst>
              <a:ext uri="{FF2B5EF4-FFF2-40B4-BE49-F238E27FC236}">
                <a16:creationId xmlns:a16="http://schemas.microsoft.com/office/drawing/2014/main" id="{6C2E7EA0-9240-45B3-8E24-90C91A117433}"/>
              </a:ext>
            </a:extLst>
          </p:cNvPr>
          <p:cNvSpPr txBox="1"/>
          <p:nvPr/>
        </p:nvSpPr>
        <p:spPr>
          <a:xfrm>
            <a:off x="1622871" y="3149150"/>
            <a:ext cx="1508485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algn="ctr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Vlakke plaat</a:t>
            </a:r>
          </a:p>
        </p:txBody>
      </p:sp>
      <p:sp>
        <p:nvSpPr>
          <p:cNvPr id="408" name="Tekstvak 407">
            <a:extLst>
              <a:ext uri="{FF2B5EF4-FFF2-40B4-BE49-F238E27FC236}">
                <a16:creationId xmlns:a16="http://schemas.microsoft.com/office/drawing/2014/main" id="{9A4D78BC-3CAF-44A5-9E5C-B9E4E91D83C5}"/>
              </a:ext>
            </a:extLst>
          </p:cNvPr>
          <p:cNvSpPr txBox="1"/>
          <p:nvPr/>
        </p:nvSpPr>
        <p:spPr>
          <a:xfrm>
            <a:off x="1635107" y="1967077"/>
            <a:ext cx="1484014" cy="646331"/>
          </a:xfrm>
          <a:prstGeom prst="rect">
            <a:avLst/>
          </a:prstGeom>
          <a:solidFill>
            <a:srgbClr val="66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algn="ctr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Geen</a:t>
            </a:r>
          </a:p>
          <a:p>
            <a:pPr algn="ctr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concentratie</a:t>
            </a:r>
          </a:p>
        </p:txBody>
      </p:sp>
      <p:cxnSp>
        <p:nvCxnSpPr>
          <p:cNvPr id="416" name="Rechte verbindingslijn 415">
            <a:extLst>
              <a:ext uri="{FF2B5EF4-FFF2-40B4-BE49-F238E27FC236}">
                <a16:creationId xmlns:a16="http://schemas.microsoft.com/office/drawing/2014/main" id="{FA038505-1DC8-4B22-BBB1-4FE8B06452EA}"/>
              </a:ext>
            </a:extLst>
          </p:cNvPr>
          <p:cNvCxnSpPr>
            <a:cxnSpLocks/>
          </p:cNvCxnSpPr>
          <p:nvPr/>
        </p:nvCxnSpPr>
        <p:spPr>
          <a:xfrm>
            <a:off x="8413664" y="2938140"/>
            <a:ext cx="18488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32FE53D-7147-4CB8-ADC3-886047906287}"/>
              </a:ext>
            </a:extLst>
          </p:cNvPr>
          <p:cNvCxnSpPr>
            <a:stCxn id="403" idx="0"/>
          </p:cNvCxnSpPr>
          <p:nvPr/>
        </p:nvCxnSpPr>
        <p:spPr>
          <a:xfrm flipH="1" flipV="1">
            <a:off x="8413664" y="2924924"/>
            <a:ext cx="1" cy="224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8E9BCB53-E5DF-469B-868A-867A1BEF8603}"/>
              </a:ext>
            </a:extLst>
          </p:cNvPr>
          <p:cNvCxnSpPr>
            <a:stCxn id="402" idx="0"/>
          </p:cNvCxnSpPr>
          <p:nvPr/>
        </p:nvCxnSpPr>
        <p:spPr>
          <a:xfrm flipV="1">
            <a:off x="10262529" y="2924924"/>
            <a:ext cx="0" cy="224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646B5440-1482-4C9B-ADA9-B5F32CE0D28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9326945" y="2638011"/>
            <a:ext cx="0" cy="312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F884069-53A7-4249-B5CA-EBF0C385F4F4}"/>
              </a:ext>
            </a:extLst>
          </p:cNvPr>
          <p:cNvCxnSpPr>
            <a:stCxn id="408" idx="2"/>
            <a:endCxn id="407" idx="0"/>
          </p:cNvCxnSpPr>
          <p:nvPr/>
        </p:nvCxnSpPr>
        <p:spPr>
          <a:xfrm>
            <a:off x="2377114" y="2613408"/>
            <a:ext cx="0" cy="5357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Rechte verbindingslijn 445">
            <a:extLst>
              <a:ext uri="{FF2B5EF4-FFF2-40B4-BE49-F238E27FC236}">
                <a16:creationId xmlns:a16="http://schemas.microsoft.com/office/drawing/2014/main" id="{02678834-66AD-4F2C-82C1-71E8DB2AC8FB}"/>
              </a:ext>
            </a:extLst>
          </p:cNvPr>
          <p:cNvCxnSpPr>
            <a:cxnSpLocks/>
          </p:cNvCxnSpPr>
          <p:nvPr/>
        </p:nvCxnSpPr>
        <p:spPr>
          <a:xfrm>
            <a:off x="4355932" y="2938140"/>
            <a:ext cx="18488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Rechte verbindingslijn 446">
            <a:extLst>
              <a:ext uri="{FF2B5EF4-FFF2-40B4-BE49-F238E27FC236}">
                <a16:creationId xmlns:a16="http://schemas.microsoft.com/office/drawing/2014/main" id="{F0ED8591-1332-4DB1-9B2E-45C00A554868}"/>
              </a:ext>
            </a:extLst>
          </p:cNvPr>
          <p:cNvCxnSpPr/>
          <p:nvPr/>
        </p:nvCxnSpPr>
        <p:spPr>
          <a:xfrm flipH="1" flipV="1">
            <a:off x="4355932" y="2924924"/>
            <a:ext cx="1" cy="224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Rechte verbindingslijn 447">
            <a:extLst>
              <a:ext uri="{FF2B5EF4-FFF2-40B4-BE49-F238E27FC236}">
                <a16:creationId xmlns:a16="http://schemas.microsoft.com/office/drawing/2014/main" id="{616312E5-B8A5-4034-A18D-025104B1BEFC}"/>
              </a:ext>
            </a:extLst>
          </p:cNvPr>
          <p:cNvCxnSpPr/>
          <p:nvPr/>
        </p:nvCxnSpPr>
        <p:spPr>
          <a:xfrm flipV="1">
            <a:off x="6204797" y="2924924"/>
            <a:ext cx="0" cy="224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Rechte verbindingslijn 448">
            <a:extLst>
              <a:ext uri="{FF2B5EF4-FFF2-40B4-BE49-F238E27FC236}">
                <a16:creationId xmlns:a16="http://schemas.microsoft.com/office/drawing/2014/main" id="{59BED88E-D2F5-4FBE-829C-CC126FEEE585}"/>
              </a:ext>
            </a:extLst>
          </p:cNvPr>
          <p:cNvCxnSpPr>
            <a:cxnSpLocks/>
          </p:cNvCxnSpPr>
          <p:nvPr/>
        </p:nvCxnSpPr>
        <p:spPr>
          <a:xfrm flipH="1">
            <a:off x="5269212" y="2638011"/>
            <a:ext cx="2" cy="312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CAE82F3-10C1-44EC-B5D9-CECC3256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1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0" grpId="0" animBg="1"/>
      <p:bldP spid="402" grpId="0" animBg="1"/>
      <p:bldP spid="403" grpId="0" animBg="1"/>
      <p:bldP spid="404" grpId="0" animBg="1"/>
      <p:bldP spid="405" grpId="0" animBg="1"/>
      <p:bldP spid="407" grpId="0" animBg="1"/>
      <p:bldP spid="4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X:\CSP-Solutions\CSP_Intern\Marketing\Photos\Fotos for brochure_need to become approved!!\FLAGSOL-need to become approved befor publication\IMG_1571.JPG"/>
          <p:cNvPicPr>
            <a:picLocks noChangeAspect="1" noChangeArrowheads="1"/>
          </p:cNvPicPr>
          <p:nvPr/>
        </p:nvPicPr>
        <p:blipFill>
          <a:blip r:embed="rId3" cstate="print"/>
          <a:srcRect l="28509" t="21116" b="11312"/>
          <a:stretch>
            <a:fillRect/>
          </a:stretch>
        </p:blipFill>
        <p:spPr bwMode="auto">
          <a:xfrm>
            <a:off x="1124134" y="1933008"/>
            <a:ext cx="3041466" cy="2140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C:\Users\Bartels\Desktop\FLG_presentation Uni Stuttgart\Data\funktionsprinzip-der-anla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60" y="2207574"/>
            <a:ext cx="4281954" cy="32839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B1591069-7AB7-48F4-ACAB-2603B54F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031C45E-8874-4DEE-AF21-B37945A683A4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2A3A389-8995-4938-A106-629091A530F3}"/>
              </a:ext>
            </a:extLst>
          </p:cNvPr>
          <p:cNvSpPr txBox="1">
            <a:spLocks/>
          </p:cNvSpPr>
          <p:nvPr/>
        </p:nvSpPr>
        <p:spPr>
          <a:xfrm>
            <a:off x="964451" y="704696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Trogspiegel Werking</a:t>
            </a:r>
          </a:p>
        </p:txBody>
      </p:sp>
      <p:pic>
        <p:nvPicPr>
          <p:cNvPr id="11" name="Picture 3" descr="SCHPAR2">
            <a:extLst>
              <a:ext uri="{FF2B5EF4-FFF2-40B4-BE49-F238E27FC236}">
                <a16:creationId xmlns:a16="http://schemas.microsoft.com/office/drawing/2014/main" id="{C2C95DA0-E4B2-40BA-8D2A-9E9BACB7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36531" r="1897"/>
          <a:stretch>
            <a:fillRect/>
          </a:stretch>
        </p:blipFill>
        <p:spPr bwMode="auto">
          <a:xfrm>
            <a:off x="3564203" y="3658576"/>
            <a:ext cx="3041466" cy="19409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6EACC07-E228-4633-9324-9C4F30C1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4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9">
            <a:extLst>
              <a:ext uri="{FF2B5EF4-FFF2-40B4-BE49-F238E27FC236}">
                <a16:creationId xmlns:a16="http://schemas.microsoft.com/office/drawing/2014/main" id="{7A226953-3B8A-46E9-A2F4-F6184F1CFF2B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1862668" y="2606251"/>
            <a:ext cx="2387603" cy="2316061"/>
          </a:xfrm>
          <a:prstGeom prst="rect">
            <a:avLst/>
          </a:prstGeom>
          <a:solidFill>
            <a:srgbClr val="C8D1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61938" indent="-261938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GB" altLang="en-US" sz="140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140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de-DE" altLang="en-US" sz="1400"/>
          </a:p>
        </p:txBody>
      </p:sp>
      <p:sp>
        <p:nvSpPr>
          <p:cNvPr id="33798" name="Text Box 11">
            <a:extLst>
              <a:ext uri="{FF2B5EF4-FFF2-40B4-BE49-F238E27FC236}">
                <a16:creationId xmlns:a16="http://schemas.microsoft.com/office/drawing/2014/main" id="{56954767-05DE-436F-A852-E35ECBDB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599" y="1686988"/>
            <a:ext cx="1390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Power </a:t>
            </a:r>
            <a:b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Generation</a:t>
            </a:r>
          </a:p>
        </p:txBody>
      </p:sp>
      <p:pic>
        <p:nvPicPr>
          <p:cNvPr id="33799" name="Picture 15">
            <a:extLst>
              <a:ext uri="{FF2B5EF4-FFF2-40B4-BE49-F238E27FC236}">
                <a16:creationId xmlns:a16="http://schemas.microsoft.com/office/drawing/2014/main" id="{928489B4-3F52-4B40-A09E-8C788B49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59" y="2172033"/>
            <a:ext cx="973666" cy="1735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AutoShape 17">
            <a:extLst>
              <a:ext uri="{FF2B5EF4-FFF2-40B4-BE49-F238E27FC236}">
                <a16:creationId xmlns:a16="http://schemas.microsoft.com/office/drawing/2014/main" id="{117112C8-E293-445C-81FB-F478976BB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636" y="4256616"/>
            <a:ext cx="2823451" cy="736600"/>
          </a:xfrm>
          <a:prstGeom prst="rightArrow">
            <a:avLst>
              <a:gd name="adj1" fmla="val 50000"/>
              <a:gd name="adj2" fmla="val 6414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</a:t>
            </a:r>
            <a:r>
              <a:rPr lang="de-DE" alt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</a:t>
            </a:r>
            <a:r>
              <a:rPr lang="de-DE" alt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3801" name="AutoShape 19">
            <a:extLst>
              <a:ext uri="{FF2B5EF4-FFF2-40B4-BE49-F238E27FC236}">
                <a16:creationId xmlns:a16="http://schemas.microsoft.com/office/drawing/2014/main" id="{AB628900-7CBB-42C2-9EFC-ED5A854F0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636" y="2973053"/>
            <a:ext cx="1044575" cy="677863"/>
          </a:xfrm>
          <a:prstGeom prst="rightArrow">
            <a:avLst>
              <a:gd name="adj1" fmla="val 64741"/>
              <a:gd name="adj2" fmla="val 46836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High</a:t>
            </a:r>
          </a:p>
          <a:p>
            <a:pPr algn="ctr">
              <a:lnSpc>
                <a:spcPct val="80000"/>
              </a:lnSpc>
            </a:pPr>
            <a:r>
              <a:rPr lang="de-DE" alt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Temp</a:t>
            </a:r>
            <a: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3802" name="AutoShape 20">
            <a:extLst>
              <a:ext uri="{FF2B5EF4-FFF2-40B4-BE49-F238E27FC236}">
                <a16:creationId xmlns:a16="http://schemas.microsoft.com/office/drawing/2014/main" id="{5C8D4E14-27D8-4277-9569-CDBB37CFE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61" y="3932769"/>
            <a:ext cx="422959" cy="422536"/>
          </a:xfrm>
          <a:prstGeom prst="downArrow">
            <a:avLst>
              <a:gd name="adj1" fmla="val 50000"/>
              <a:gd name="adj2" fmla="val 325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3" name="Text Box 4">
            <a:extLst>
              <a:ext uri="{FF2B5EF4-FFF2-40B4-BE49-F238E27FC236}">
                <a16:creationId xmlns:a16="http://schemas.microsoft.com/office/drawing/2014/main" id="{776BC597-1D83-4797-BDC3-E5004B606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139" y="4655079"/>
            <a:ext cx="174990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Desalination</a:t>
            </a:r>
            <a:endParaRPr lang="de-DE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804" name="Text Box 5">
            <a:extLst>
              <a:ext uri="{FF2B5EF4-FFF2-40B4-BE49-F238E27FC236}">
                <a16:creationId xmlns:a16="http://schemas.microsoft.com/office/drawing/2014/main" id="{03DF8EB9-0EE4-44F2-999D-E142760F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418" y="1584855"/>
            <a:ext cx="205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Heat</a:t>
            </a:r>
          </a:p>
        </p:txBody>
      </p:sp>
      <p:sp>
        <p:nvSpPr>
          <p:cNvPr id="33805" name="Text Box 6">
            <a:extLst>
              <a:ext uri="{FF2B5EF4-FFF2-40B4-BE49-F238E27FC236}">
                <a16:creationId xmlns:a16="http://schemas.microsoft.com/office/drawing/2014/main" id="{66DC6531-FC60-4A60-B339-0E2CA80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649" y="2932564"/>
            <a:ext cx="174889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Solar Cooling</a:t>
            </a:r>
          </a:p>
        </p:txBody>
      </p:sp>
      <p:sp>
        <p:nvSpPr>
          <p:cNvPr id="33806" name="Line 27">
            <a:extLst>
              <a:ext uri="{FF2B5EF4-FFF2-40B4-BE49-F238E27FC236}">
                <a16:creationId xmlns:a16="http://schemas.microsoft.com/office/drawing/2014/main" id="{814F3A36-C3EA-4764-9500-90FC0010F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3317" y="2607732"/>
            <a:ext cx="0" cy="1325037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3807" name="Line 28">
            <a:extLst>
              <a:ext uri="{FF2B5EF4-FFF2-40B4-BE49-F238E27FC236}">
                <a16:creationId xmlns:a16="http://schemas.microsoft.com/office/drawing/2014/main" id="{D687022D-03B8-411B-B092-D9AE92DA2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3317" y="4057127"/>
            <a:ext cx="0" cy="11651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3808" name="Rectangle 31">
            <a:extLst>
              <a:ext uri="{FF2B5EF4-FFF2-40B4-BE49-F238E27FC236}">
                <a16:creationId xmlns:a16="http://schemas.microsoft.com/office/drawing/2014/main" id="{E2454D61-E96D-4E02-ADC3-DA54FBF3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267" y="2709334"/>
            <a:ext cx="2212979" cy="2138366"/>
          </a:xfrm>
          <a:prstGeom prst="rect">
            <a:avLst/>
          </a:prstGeom>
          <a:solidFill>
            <a:srgbClr val="EDF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/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810" name="Text Box 9">
            <a:extLst>
              <a:ext uri="{FF2B5EF4-FFF2-40B4-BE49-F238E27FC236}">
                <a16:creationId xmlns:a16="http://schemas.microsoft.com/office/drawing/2014/main" id="{4D858962-3665-4644-A07C-06B1634C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171" y="4288960"/>
            <a:ext cx="2016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dirty="0" err="1">
                <a:solidFill>
                  <a:srgbClr val="303C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Concentrating</a:t>
            </a:r>
            <a:r>
              <a:rPr lang="de-DE" altLang="en-US" sz="1400" dirty="0">
                <a:solidFill>
                  <a:srgbClr val="303C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Solar </a:t>
            </a:r>
            <a:r>
              <a:rPr lang="de-DE" altLang="en-US" sz="1400" dirty="0" err="1">
                <a:solidFill>
                  <a:srgbClr val="303C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Collectors</a:t>
            </a:r>
            <a:endParaRPr lang="de-DE" altLang="en-US" sz="1400" dirty="0">
              <a:solidFill>
                <a:srgbClr val="303C4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812" name="Picture 36">
            <a:extLst>
              <a:ext uri="{FF2B5EF4-FFF2-40B4-BE49-F238E27FC236}">
                <a16:creationId xmlns:a16="http://schemas.microsoft.com/office/drawing/2014/main" id="{5CD354D9-D581-46CE-BD60-BE7B1EA1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04" y="1892300"/>
            <a:ext cx="1836738" cy="1004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3" name="Picture 37">
            <a:extLst>
              <a:ext uri="{FF2B5EF4-FFF2-40B4-BE49-F238E27FC236}">
                <a16:creationId xmlns:a16="http://schemas.microsoft.com/office/drawing/2014/main" id="{FBC25667-1957-4F11-B6E1-3D9257BD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21" y="3253236"/>
            <a:ext cx="1838325" cy="139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4" name="Picture 39" descr="Bild2">
            <a:extLst>
              <a:ext uri="{FF2B5EF4-FFF2-40B4-BE49-F238E27FC236}">
                <a16:creationId xmlns:a16="http://schemas.microsoft.com/office/drawing/2014/main" id="{7E023173-E356-4831-AE43-276E643C9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18" y="4972579"/>
            <a:ext cx="1838325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A32B6076-75CD-4142-BBE1-D3E17CFA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0E4F3B4B-6F7C-48C7-B1ED-EE1DFB57DBCF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11-12 oktober 2022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156FF292-EEC4-49B6-82C7-B6696989370E}"/>
              </a:ext>
            </a:extLst>
          </p:cNvPr>
          <p:cNvSpPr txBox="1">
            <a:spLocks/>
          </p:cNvSpPr>
          <p:nvPr/>
        </p:nvSpPr>
        <p:spPr>
          <a:xfrm>
            <a:off x="855136" y="704696"/>
            <a:ext cx="10750069" cy="7758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Concentrated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Solar </a:t>
            </a:r>
            <a:r>
              <a:rPr lang="nl-NL" sz="4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Thermal</a:t>
            </a:r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(CST) Toepassingen</a:t>
            </a:r>
          </a:p>
        </p:txBody>
      </p:sp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425E896A-2620-4A15-B14D-DE20F139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63" y="2779538"/>
            <a:ext cx="1968394" cy="1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8584116-1B77-4808-A4A4-F208A20A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7</a:t>
            </a:fld>
            <a:endParaRPr lang="nl-NL"/>
          </a:p>
        </p:txBody>
      </p:sp>
      <p:pic>
        <p:nvPicPr>
          <p:cNvPr id="25" name="Picture 2" descr="Large-scale solar district heating plants in Danish smart thermal grid:  Developments and recent trends - ScienceDirect">
            <a:extLst>
              <a:ext uri="{FF2B5EF4-FFF2-40B4-BE49-F238E27FC236}">
                <a16:creationId xmlns:a16="http://schemas.microsoft.com/office/drawing/2014/main" id="{B4EAD843-FF71-4BB3-889D-C2D38989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84" y="3253236"/>
            <a:ext cx="1811191" cy="1415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06C1E057-2CDD-453B-8F84-1F90EC88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532" y="2938047"/>
            <a:ext cx="205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District</a:t>
            </a:r>
            <a:r>
              <a:rPr lang="de-DE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Heating</a:t>
            </a:r>
            <a:endParaRPr lang="de-DE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33804" grpId="0"/>
      <p:bldP spid="3380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A32B6076-75CD-4142-BBE1-D3E17CFA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0E4F3B4B-6F7C-48C7-B1ED-EE1DFB57DBCF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1123A10-56FF-4FB1-B934-B47398F6D79C}"/>
              </a:ext>
            </a:extLst>
          </p:cNvPr>
          <p:cNvSpPr txBox="1">
            <a:spLocks/>
          </p:cNvSpPr>
          <p:nvPr/>
        </p:nvSpPr>
        <p:spPr>
          <a:xfrm>
            <a:off x="855136" y="704696"/>
            <a:ext cx="10750069" cy="7758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 Warmtenet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A82305A2-04ED-493B-B12E-4924B2AC9B5F}"/>
              </a:ext>
            </a:extLst>
          </p:cNvPr>
          <p:cNvSpPr txBox="1"/>
          <p:nvPr/>
        </p:nvSpPr>
        <p:spPr>
          <a:xfrm>
            <a:off x="9334765" y="5532685"/>
            <a:ext cx="1520294" cy="26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Aalborg CSP</a:t>
            </a:r>
            <a:endParaRPr lang="nl-N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767638-12FF-4FE8-B3D2-3054FC2F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8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ABA2A2-6418-47F3-9423-3953FE9D4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616" y="2148481"/>
            <a:ext cx="6107107" cy="3852417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98E3116D-C31B-461C-B298-C0B8B3BE6505}"/>
              </a:ext>
            </a:extLst>
          </p:cNvPr>
          <p:cNvSpPr txBox="1">
            <a:spLocks/>
          </p:cNvSpPr>
          <p:nvPr/>
        </p:nvSpPr>
        <p:spPr>
          <a:xfrm>
            <a:off x="1605280" y="1291379"/>
            <a:ext cx="10455149" cy="115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Combinatie vlakke plaatcollectoren en trogspiegels</a:t>
            </a:r>
          </a:p>
        </p:txBody>
      </p:sp>
    </p:spTree>
    <p:extLst>
      <p:ext uri="{BB962C8B-B14F-4D97-AF65-F5344CB8AC3E}">
        <p14:creationId xmlns:p14="http://schemas.microsoft.com/office/powerpoint/2010/main" val="72663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72322-97DE-4022-835C-0B5F76C4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451" y="704696"/>
            <a:ext cx="10640754" cy="775845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CST Warmteopbrengst en temperatuurbereik</a:t>
            </a:r>
          </a:p>
        </p:txBody>
      </p:sp>
      <p:pic>
        <p:nvPicPr>
          <p:cNvPr id="1026" name="Picture 2" descr="Vereniging voor Zonnekrachtcentrales – Zonne-energie uit de woestijn; een  duurzaam alternatief">
            <a:extLst>
              <a:ext uri="{FF2B5EF4-FFF2-40B4-BE49-F238E27FC236}">
                <a16:creationId xmlns:a16="http://schemas.microsoft.com/office/drawing/2014/main" id="{1A63BD9D-CE87-4BFF-A123-4CC8C580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402" y="5935579"/>
            <a:ext cx="1844842" cy="9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3BC13DD-AD76-484E-97C9-2F10D70C11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r="3929"/>
          <a:stretch/>
        </p:blipFill>
        <p:spPr>
          <a:xfrm>
            <a:off x="2881915" y="1999985"/>
            <a:ext cx="6195723" cy="3900643"/>
          </a:xfrm>
          <a:prstGeom prst="rect">
            <a:avLst/>
          </a:prstGeom>
          <a:noFill/>
          <a:effectLst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15C3008-77F4-4AF0-B948-597727565ACD}"/>
              </a:ext>
            </a:extLst>
          </p:cNvPr>
          <p:cNvSpPr txBox="1"/>
          <p:nvPr/>
        </p:nvSpPr>
        <p:spPr>
          <a:xfrm>
            <a:off x="1244337" y="6335395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Segoe UI" panose="020B0502040204020203" pitchFamily="34" charset="0"/>
                <a:cs typeface="Segoe UI" panose="020B0502040204020203" pitchFamily="34" charset="0"/>
              </a:rPr>
              <a:t>Vakbeurs Energie 11-13 oktober 2022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9BDDDE1-2A7E-49A4-AF9A-820548E7AB68}"/>
              </a:ext>
            </a:extLst>
          </p:cNvPr>
          <p:cNvSpPr txBox="1"/>
          <p:nvPr/>
        </p:nvSpPr>
        <p:spPr>
          <a:xfrm>
            <a:off x="9214122" y="5453872"/>
            <a:ext cx="153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Segoe UI" panose="020B0502040204020203" pitchFamily="34" charset="0"/>
                <a:cs typeface="Segoe UI" panose="020B0502040204020203" pitchFamily="34" charset="0"/>
              </a:rPr>
              <a:t>Bron: DCSP (2020)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7C40794-9B4D-4944-AD32-346FB84D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1A9C-97C9-41C5-B0B0-547916F906E3}" type="slidenum">
              <a:rPr lang="nl-NL" smtClean="0"/>
              <a:t>9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EB32263-3299-4C8E-A5C7-FA7AA74FA31C}"/>
              </a:ext>
            </a:extLst>
          </p:cNvPr>
          <p:cNvSpPr/>
          <p:nvPr/>
        </p:nvSpPr>
        <p:spPr>
          <a:xfrm>
            <a:off x="5223269" y="3876570"/>
            <a:ext cx="2905246" cy="9224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6565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1328</Words>
  <Application>Microsoft Office PowerPoint</Application>
  <PresentationFormat>Breedbeeld</PresentationFormat>
  <Paragraphs>310</Paragraphs>
  <Slides>29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Segoe UI Black</vt:lpstr>
      <vt:lpstr>Symbol</vt:lpstr>
      <vt:lpstr>Wingdings</vt:lpstr>
      <vt:lpstr>Kantoorthema</vt:lpstr>
      <vt:lpstr>Warmtetransitie met geconcentreerde zonthermie</vt:lpstr>
      <vt:lpstr>Even voorstellen</vt:lpstr>
      <vt:lpstr>PowerPoint-presentatie</vt:lpstr>
      <vt:lpstr>Hoe doen we dat?</vt:lpstr>
      <vt:lpstr>PowerPoint-presentatie</vt:lpstr>
      <vt:lpstr>PowerPoint-presentatie</vt:lpstr>
      <vt:lpstr>PowerPoint-presentatie</vt:lpstr>
      <vt:lpstr>PowerPoint-presentatie</vt:lpstr>
      <vt:lpstr>CST Warmteopbrengst en temperatuurbereik</vt:lpstr>
      <vt:lpstr>Rendement afhankelijk van temperatuur en zoninstraling</vt:lpstr>
      <vt:lpstr>Warmtevraag</vt:lpstr>
      <vt:lpstr>PowerPoint-presentatie</vt:lpstr>
      <vt:lpstr>PowerPoint-presentatie</vt:lpstr>
      <vt:lpstr>PowerPoint-presentatie</vt:lpstr>
      <vt:lpstr>Prestaties diverse zonthermie systemen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voor uw aandacht  Heeft u nog vragen?</vt:lpstr>
      <vt:lpstr>Extra slides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Bartels, Christiaan</dc:creator>
  <cp:lastModifiedBy>Sietse de Haan</cp:lastModifiedBy>
  <cp:revision>172</cp:revision>
  <dcterms:created xsi:type="dcterms:W3CDTF">2021-09-09T07:40:34Z</dcterms:created>
  <dcterms:modified xsi:type="dcterms:W3CDTF">2022-10-10T19:56:26Z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2021-09-09T07:40:36Z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75cf717f-3403-45e4-af10-1ce09310d100</vt:lpwstr>
  </property>
  <property fmtid="{D5CDD505-2E9C-101B-9397-08002B2CF9AE}" pid="8" name="MSIP_Label_43f08ec5-d6d9-4227-8387-ccbfcb3632c4_ContentBits">
    <vt:lpwstr>0</vt:lpwstr>
  </property>
</Properties>
</file>